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55"/>
  </p:notesMasterIdLst>
  <p:sldIdLst>
    <p:sldId id="256" r:id="rId2"/>
    <p:sldId id="257" r:id="rId3"/>
    <p:sldId id="258" r:id="rId4"/>
    <p:sldId id="259" r:id="rId5"/>
    <p:sldId id="273" r:id="rId6"/>
    <p:sldId id="260" r:id="rId7"/>
    <p:sldId id="261" r:id="rId8"/>
    <p:sldId id="262" r:id="rId9"/>
    <p:sldId id="263" r:id="rId10"/>
    <p:sldId id="264" r:id="rId11"/>
    <p:sldId id="265" r:id="rId12"/>
    <p:sldId id="269" r:id="rId13"/>
    <p:sldId id="270" r:id="rId14"/>
    <p:sldId id="267" r:id="rId15"/>
    <p:sldId id="266" r:id="rId16"/>
    <p:sldId id="268" r:id="rId17"/>
    <p:sldId id="271" r:id="rId18"/>
    <p:sldId id="272" r:id="rId19"/>
    <p:sldId id="275" r:id="rId20"/>
    <p:sldId id="278" r:id="rId21"/>
    <p:sldId id="279" r:id="rId22"/>
    <p:sldId id="274" r:id="rId23"/>
    <p:sldId id="280" r:id="rId24"/>
    <p:sldId id="281" r:id="rId25"/>
    <p:sldId id="277" r:id="rId26"/>
    <p:sldId id="282" r:id="rId27"/>
    <p:sldId id="283" r:id="rId28"/>
    <p:sldId id="284" r:id="rId29"/>
    <p:sldId id="287" r:id="rId30"/>
    <p:sldId id="285" r:id="rId31"/>
    <p:sldId id="286" r:id="rId32"/>
    <p:sldId id="288" r:id="rId33"/>
    <p:sldId id="291" r:id="rId34"/>
    <p:sldId id="289" r:id="rId35"/>
    <p:sldId id="310" r:id="rId36"/>
    <p:sldId id="292" r:id="rId37"/>
    <p:sldId id="297" r:id="rId38"/>
    <p:sldId id="295" r:id="rId39"/>
    <p:sldId id="294" r:id="rId40"/>
    <p:sldId id="311" r:id="rId41"/>
    <p:sldId id="293" r:id="rId42"/>
    <p:sldId id="298" r:id="rId43"/>
    <p:sldId id="299" r:id="rId44"/>
    <p:sldId id="300" r:id="rId45"/>
    <p:sldId id="301" r:id="rId46"/>
    <p:sldId id="302" r:id="rId47"/>
    <p:sldId id="304" r:id="rId48"/>
    <p:sldId id="305" r:id="rId49"/>
    <p:sldId id="306" r:id="rId50"/>
    <p:sldId id="307" r:id="rId51"/>
    <p:sldId id="308" r:id="rId52"/>
    <p:sldId id="309" r:id="rId53"/>
    <p:sldId id="312" r:id="rId5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p:scale>
          <a:sx n="75" d="100"/>
          <a:sy n="75" d="100"/>
        </p:scale>
        <p:origin x="-998" y="-259"/>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10.wmf"/><Relationship Id="rId1" Type="http://schemas.openxmlformats.org/officeDocument/2006/relationships/image" Target="../media/image9.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34.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37.wmf"/></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40.wmf"/><Relationship Id="rId1" Type="http://schemas.openxmlformats.org/officeDocument/2006/relationships/image" Target="../media/image39.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43.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46.w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48.w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50.w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52.w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54.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1.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4.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6.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9.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2.w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25.wmf"/><Relationship Id="rId1" Type="http://schemas.openxmlformats.org/officeDocument/2006/relationships/image" Target="../media/image24.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28.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31.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2FD1230-78D0-4D82-A438-46EC93FC29F2}" type="datetimeFigureOut">
              <a:rPr lang="en-IN" smtClean="0"/>
              <a:t>06-05-2025</a:t>
            </a:fld>
            <a:endParaRPr lang="en-IN"/>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E609CBF-FF80-4A1B-BEB9-6245A7229D65}" type="slidenum">
              <a:rPr lang="en-IN" smtClean="0"/>
              <a:t>‹#›</a:t>
            </a:fld>
            <a:endParaRPr lang="en-IN"/>
          </a:p>
        </p:txBody>
      </p:sp>
    </p:spTree>
    <p:extLst>
      <p:ext uri="{BB962C8B-B14F-4D97-AF65-F5344CB8AC3E}">
        <p14:creationId xmlns:p14="http://schemas.microsoft.com/office/powerpoint/2010/main" val="26305014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9E609CBF-FF80-4A1B-BEB9-6245A7229D65}" type="slidenum">
              <a:rPr lang="en-IN" smtClean="0"/>
              <a:t>11</a:t>
            </a:fld>
            <a:endParaRPr lang="en-IN"/>
          </a:p>
        </p:txBody>
      </p:sp>
    </p:spTree>
    <p:extLst>
      <p:ext uri="{BB962C8B-B14F-4D97-AF65-F5344CB8AC3E}">
        <p14:creationId xmlns:p14="http://schemas.microsoft.com/office/powerpoint/2010/main" val="33613290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9E609CBF-FF80-4A1B-BEB9-6245A7229D65}" type="slidenum">
              <a:rPr lang="en-IN" smtClean="0"/>
              <a:t>47</a:t>
            </a:fld>
            <a:endParaRPr lang="en-IN"/>
          </a:p>
        </p:txBody>
      </p:sp>
    </p:spTree>
    <p:extLst>
      <p:ext uri="{BB962C8B-B14F-4D97-AF65-F5344CB8AC3E}">
        <p14:creationId xmlns:p14="http://schemas.microsoft.com/office/powerpoint/2010/main" val="33613290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9E609CBF-FF80-4A1B-BEB9-6245A7229D65}" type="slidenum">
              <a:rPr lang="en-IN" smtClean="0"/>
              <a:t>49</a:t>
            </a:fld>
            <a:endParaRPr lang="en-IN"/>
          </a:p>
        </p:txBody>
      </p:sp>
    </p:spTree>
    <p:extLst>
      <p:ext uri="{BB962C8B-B14F-4D97-AF65-F5344CB8AC3E}">
        <p14:creationId xmlns:p14="http://schemas.microsoft.com/office/powerpoint/2010/main" val="33613290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9E609CBF-FF80-4A1B-BEB9-6245A7229D65}" type="slidenum">
              <a:rPr lang="en-IN" smtClean="0"/>
              <a:t>51</a:t>
            </a:fld>
            <a:endParaRPr lang="en-IN"/>
          </a:p>
        </p:txBody>
      </p:sp>
    </p:spTree>
    <p:extLst>
      <p:ext uri="{BB962C8B-B14F-4D97-AF65-F5344CB8AC3E}">
        <p14:creationId xmlns:p14="http://schemas.microsoft.com/office/powerpoint/2010/main" val="33613290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9E609CBF-FF80-4A1B-BEB9-6245A7229D65}" type="slidenum">
              <a:rPr lang="en-IN" smtClean="0"/>
              <a:t>21</a:t>
            </a:fld>
            <a:endParaRPr lang="en-IN"/>
          </a:p>
        </p:txBody>
      </p:sp>
    </p:spTree>
    <p:extLst>
      <p:ext uri="{BB962C8B-B14F-4D97-AF65-F5344CB8AC3E}">
        <p14:creationId xmlns:p14="http://schemas.microsoft.com/office/powerpoint/2010/main" val="18978578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9E609CBF-FF80-4A1B-BEB9-6245A7229D65}" type="slidenum">
              <a:rPr lang="en-IN" smtClean="0"/>
              <a:t>24</a:t>
            </a:fld>
            <a:endParaRPr lang="en-IN"/>
          </a:p>
        </p:txBody>
      </p:sp>
    </p:spTree>
    <p:extLst>
      <p:ext uri="{BB962C8B-B14F-4D97-AF65-F5344CB8AC3E}">
        <p14:creationId xmlns:p14="http://schemas.microsoft.com/office/powerpoint/2010/main" val="18978578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9E609CBF-FF80-4A1B-BEB9-6245A7229D65}" type="slidenum">
              <a:rPr lang="en-IN" smtClean="0"/>
              <a:t>27</a:t>
            </a:fld>
            <a:endParaRPr lang="en-IN"/>
          </a:p>
        </p:txBody>
      </p:sp>
    </p:spTree>
    <p:extLst>
      <p:ext uri="{BB962C8B-B14F-4D97-AF65-F5344CB8AC3E}">
        <p14:creationId xmlns:p14="http://schemas.microsoft.com/office/powerpoint/2010/main" val="18978578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9E609CBF-FF80-4A1B-BEB9-6245A7229D65}" type="slidenum">
              <a:rPr lang="en-IN" smtClean="0"/>
              <a:t>31</a:t>
            </a:fld>
            <a:endParaRPr lang="en-IN"/>
          </a:p>
        </p:txBody>
      </p:sp>
    </p:spTree>
    <p:extLst>
      <p:ext uri="{BB962C8B-B14F-4D97-AF65-F5344CB8AC3E}">
        <p14:creationId xmlns:p14="http://schemas.microsoft.com/office/powerpoint/2010/main" val="33613290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9E609CBF-FF80-4A1B-BEB9-6245A7229D65}" type="slidenum">
              <a:rPr lang="en-IN" smtClean="0"/>
              <a:t>34</a:t>
            </a:fld>
            <a:endParaRPr lang="en-IN"/>
          </a:p>
        </p:txBody>
      </p:sp>
    </p:spTree>
    <p:extLst>
      <p:ext uri="{BB962C8B-B14F-4D97-AF65-F5344CB8AC3E}">
        <p14:creationId xmlns:p14="http://schemas.microsoft.com/office/powerpoint/2010/main" val="33613290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9E609CBF-FF80-4A1B-BEB9-6245A7229D65}" type="slidenum">
              <a:rPr lang="en-IN" smtClean="0"/>
              <a:t>39</a:t>
            </a:fld>
            <a:endParaRPr lang="en-IN"/>
          </a:p>
        </p:txBody>
      </p:sp>
    </p:spTree>
    <p:extLst>
      <p:ext uri="{BB962C8B-B14F-4D97-AF65-F5344CB8AC3E}">
        <p14:creationId xmlns:p14="http://schemas.microsoft.com/office/powerpoint/2010/main" val="33613290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9E609CBF-FF80-4A1B-BEB9-6245A7229D65}" type="slidenum">
              <a:rPr lang="en-IN" smtClean="0"/>
              <a:t>43</a:t>
            </a:fld>
            <a:endParaRPr lang="en-IN"/>
          </a:p>
        </p:txBody>
      </p:sp>
    </p:spTree>
    <p:extLst>
      <p:ext uri="{BB962C8B-B14F-4D97-AF65-F5344CB8AC3E}">
        <p14:creationId xmlns:p14="http://schemas.microsoft.com/office/powerpoint/2010/main" val="33613290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9E609CBF-FF80-4A1B-BEB9-6245A7229D65}" type="slidenum">
              <a:rPr lang="en-IN" smtClean="0"/>
              <a:t>45</a:t>
            </a:fld>
            <a:endParaRPr lang="en-IN"/>
          </a:p>
        </p:txBody>
      </p:sp>
    </p:spTree>
    <p:extLst>
      <p:ext uri="{BB962C8B-B14F-4D97-AF65-F5344CB8AC3E}">
        <p14:creationId xmlns:p14="http://schemas.microsoft.com/office/powerpoint/2010/main" val="33613290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ight Triangle 6"/>
          <p:cNvSpPr/>
          <p:nvPr/>
        </p:nvSpPr>
        <p:spPr>
          <a:xfrm>
            <a:off x="0" y="2647950"/>
            <a:ext cx="3571875" cy="4210050"/>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7"/>
          <p:cNvSpPr/>
          <p:nvPr/>
        </p:nvSpPr>
        <p:spPr>
          <a:xfrm>
            <a:off x="-2380" y="-925"/>
            <a:ext cx="9146380" cy="6858925"/>
          </a:xfrm>
          <a:custGeom>
            <a:avLst/>
            <a:gdLst>
              <a:gd name="connsiteX0" fmla="*/ 0 w 3350419"/>
              <a:gd name="connsiteY0" fmla="*/ 2081213 h 2083594"/>
              <a:gd name="connsiteX1" fmla="*/ 3031331 w 3350419"/>
              <a:gd name="connsiteY1" fmla="*/ 0 h 2083594"/>
              <a:gd name="connsiteX2" fmla="*/ 3350419 w 3350419"/>
              <a:gd name="connsiteY2" fmla="*/ 80963 h 2083594"/>
              <a:gd name="connsiteX3" fmla="*/ 3350419 w 3350419"/>
              <a:gd name="connsiteY3" fmla="*/ 2083594 h 2083594"/>
              <a:gd name="connsiteX4" fmla="*/ 0 w 3350419"/>
              <a:gd name="connsiteY4" fmla="*/ 2081213 h 2083594"/>
              <a:gd name="connsiteX0" fmla="*/ 0 w 3112294"/>
              <a:gd name="connsiteY0" fmla="*/ 2019301 h 2083594"/>
              <a:gd name="connsiteX1" fmla="*/ 2793206 w 3112294"/>
              <a:gd name="connsiteY1" fmla="*/ 0 h 2083594"/>
              <a:gd name="connsiteX2" fmla="*/ 3112294 w 3112294"/>
              <a:gd name="connsiteY2" fmla="*/ 80963 h 2083594"/>
              <a:gd name="connsiteX3" fmla="*/ 3112294 w 3112294"/>
              <a:gd name="connsiteY3" fmla="*/ 2083594 h 2083594"/>
              <a:gd name="connsiteX4" fmla="*/ 0 w 3112294"/>
              <a:gd name="connsiteY4" fmla="*/ 2019301 h 2083594"/>
              <a:gd name="connsiteX0" fmla="*/ 0 w 3345656"/>
              <a:gd name="connsiteY0" fmla="*/ 2097882 h 2097882"/>
              <a:gd name="connsiteX1" fmla="*/ 3026568 w 3345656"/>
              <a:gd name="connsiteY1" fmla="*/ 0 h 2097882"/>
              <a:gd name="connsiteX2" fmla="*/ 3345656 w 3345656"/>
              <a:gd name="connsiteY2" fmla="*/ 80963 h 2097882"/>
              <a:gd name="connsiteX3" fmla="*/ 3345656 w 3345656"/>
              <a:gd name="connsiteY3" fmla="*/ 2083594 h 2097882"/>
              <a:gd name="connsiteX4" fmla="*/ 0 w 3345656"/>
              <a:gd name="connsiteY4" fmla="*/ 2097882 h 2097882"/>
              <a:gd name="connsiteX0" fmla="*/ 0 w 2800350"/>
              <a:gd name="connsiteY0" fmla="*/ 1935957 h 2083594"/>
              <a:gd name="connsiteX1" fmla="*/ 2481262 w 2800350"/>
              <a:gd name="connsiteY1" fmla="*/ 0 h 2083594"/>
              <a:gd name="connsiteX2" fmla="*/ 2800350 w 2800350"/>
              <a:gd name="connsiteY2" fmla="*/ 80963 h 2083594"/>
              <a:gd name="connsiteX3" fmla="*/ 2800350 w 2800350"/>
              <a:gd name="connsiteY3" fmla="*/ 2083594 h 2083594"/>
              <a:gd name="connsiteX4" fmla="*/ 0 w 2800350"/>
              <a:gd name="connsiteY4" fmla="*/ 1935957 h 2083594"/>
              <a:gd name="connsiteX0" fmla="*/ 0 w 3352800"/>
              <a:gd name="connsiteY0" fmla="*/ 2083594 h 2083594"/>
              <a:gd name="connsiteX1" fmla="*/ 3033712 w 3352800"/>
              <a:gd name="connsiteY1" fmla="*/ 0 h 2083594"/>
              <a:gd name="connsiteX2" fmla="*/ 3352800 w 3352800"/>
              <a:gd name="connsiteY2" fmla="*/ 80963 h 2083594"/>
              <a:gd name="connsiteX3" fmla="*/ 3352800 w 3352800"/>
              <a:gd name="connsiteY3" fmla="*/ 2083594 h 2083594"/>
              <a:gd name="connsiteX4" fmla="*/ 0 w 3352800"/>
              <a:gd name="connsiteY4" fmla="*/ 2083594 h 2083594"/>
              <a:gd name="connsiteX0" fmla="*/ 0 w 3352800"/>
              <a:gd name="connsiteY0" fmla="*/ 2002631 h 2002631"/>
              <a:gd name="connsiteX1" fmla="*/ 3033712 w 3352800"/>
              <a:gd name="connsiteY1" fmla="*/ 15716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988469 w 3352800"/>
              <a:gd name="connsiteY1" fmla="*/ 59530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3966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45314 w 3352800"/>
              <a:gd name="connsiteY1" fmla="*/ 12246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4839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75865 w 3352800"/>
              <a:gd name="connsiteY1" fmla="*/ 8178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901 h 2002901"/>
              <a:gd name="connsiteX1" fmla="*/ 2836585 w 3352800"/>
              <a:gd name="connsiteY1" fmla="*/ 0 h 2002901"/>
              <a:gd name="connsiteX2" fmla="*/ 3352800 w 3352800"/>
              <a:gd name="connsiteY2" fmla="*/ 270 h 2002901"/>
              <a:gd name="connsiteX3" fmla="*/ 3352800 w 3352800"/>
              <a:gd name="connsiteY3" fmla="*/ 2002901 h 2002901"/>
              <a:gd name="connsiteX4" fmla="*/ 0 w 3352800"/>
              <a:gd name="connsiteY4" fmla="*/ 2002901 h 20029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52800" h="2002901">
                <a:moveTo>
                  <a:pt x="0" y="2002901"/>
                </a:moveTo>
                <a:lnTo>
                  <a:pt x="2836585" y="0"/>
                </a:lnTo>
                <a:lnTo>
                  <a:pt x="3352800" y="270"/>
                </a:lnTo>
                <a:lnTo>
                  <a:pt x="3352800" y="2002901"/>
                </a:lnTo>
                <a:lnTo>
                  <a:pt x="0" y="2002901"/>
                </a:lnTo>
                <a:close/>
              </a:path>
            </a:pathLst>
          </a:cu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rot="19140000">
            <a:off x="817112" y="1730403"/>
            <a:ext cx="5648623" cy="1204306"/>
          </a:xfrm>
        </p:spPr>
        <p:txBody>
          <a:bodyPr bIns="9144" anchor="b"/>
          <a:lstStyle>
            <a:lvl1pPr>
              <a:defRPr sz="3200"/>
            </a:lvl1pPr>
          </a:lstStyle>
          <a:p>
            <a:r>
              <a:rPr lang="en-US" smtClean="0"/>
              <a:t>Click to edit Master title style</a:t>
            </a:r>
            <a:endParaRPr lang="en-US" dirty="0"/>
          </a:p>
        </p:txBody>
      </p:sp>
      <p:sp>
        <p:nvSpPr>
          <p:cNvPr id="3" name="Subtitle 2"/>
          <p:cNvSpPr>
            <a:spLocks noGrp="1"/>
          </p:cNvSpPr>
          <p:nvPr>
            <p:ph type="subTitle" idx="1"/>
          </p:nvPr>
        </p:nvSpPr>
        <p:spPr>
          <a:xfrm rot="19140000">
            <a:off x="1212277" y="2470925"/>
            <a:ext cx="6511131" cy="329259"/>
          </a:xfrm>
        </p:spPr>
        <p:txBody>
          <a:bodyPr tIns="9144">
            <a:normAutofit/>
          </a:bodyPr>
          <a:lstStyle>
            <a:lvl1pPr marL="0" indent="0" algn="l">
              <a:buNone/>
              <a:defRPr kumimoji="0" lang="en-US" sz="1400" b="0" i="0" u="none" strike="noStrike" kern="1200" cap="all" spc="400" normalizeH="0" baseline="0" noProof="0" dirty="0" smtClean="0">
                <a:ln>
                  <a:noFill/>
                </a:ln>
                <a:solidFill>
                  <a:schemeClr val="tx1"/>
                </a:solidFill>
                <a:effectLst/>
                <a:uLnTx/>
                <a:uFillTx/>
                <a:latin typeface="+mn-lt"/>
                <a:ea typeface="+mj-ea"/>
                <a:cs typeface="Tunga" pitchFamily="2"/>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L="0" marR="0" lvl="0" indent="0" algn="l" defTabSz="914400" rtl="0" eaLnBrk="1" fontAlgn="auto" latinLnBrk="0" hangingPunct="1">
              <a:lnSpc>
                <a:spcPct val="100000"/>
              </a:lnSpc>
              <a:spcBef>
                <a:spcPts val="0"/>
              </a:spcBef>
              <a:spcAft>
                <a:spcPts val="0"/>
              </a:spcAft>
              <a:buClr>
                <a:schemeClr val="accent1"/>
              </a:buClr>
              <a:buSzPct val="100000"/>
              <a:buFont typeface="Arial" pitchFamily="34" charset="0"/>
              <a:buNone/>
              <a:tabLst/>
              <a:defRPr/>
            </a:pPr>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3EE5BD43-E591-4A2E-98BF-21574A50BBA1}" type="datetimeFigureOut">
              <a:rPr lang="en-IN" smtClean="0"/>
              <a:t>06-05-2025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120737E-1DDD-41CC-A5B4-B08A31F05083}" type="slidenum">
              <a:rPr lang="en-IN" smtClean="0"/>
              <a:t>‹#›</a:t>
            </a:fld>
            <a:endParaRPr lang="en-I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EE5BD43-E591-4A2E-98BF-21574A50BBA1}" type="datetimeFigureOut">
              <a:rPr lang="en-IN" smtClean="0"/>
              <a:t>06-05-2025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120737E-1DDD-41CC-A5B4-B08A31F05083}" type="slidenum">
              <a:rPr lang="en-IN" smtClean="0"/>
              <a:t>‹#›</a:t>
            </a:fld>
            <a:endParaRPr lang="en-I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9"/>
            <a:ext cx="2057400" cy="4678362"/>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274639"/>
            <a:ext cx="6019800" cy="467836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EE5BD43-E591-4A2E-98BF-21574A50BBA1}" type="datetimeFigureOut">
              <a:rPr lang="en-IN" smtClean="0"/>
              <a:t>06-05-2025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120737E-1DDD-41CC-A5B4-B08A31F05083}" type="slidenum">
              <a:rPr lang="en-IN" smtClean="0"/>
              <a:t>‹#›</a:t>
            </a:fld>
            <a:endParaRPr lang="en-I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EE5BD43-E591-4A2E-98BF-21574A50BBA1}" type="datetimeFigureOut">
              <a:rPr lang="en-IN" smtClean="0"/>
              <a:t>06-05-2025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120737E-1DDD-41CC-A5B4-B08A31F05083}" type="slidenum">
              <a:rPr lang="en-IN" smtClean="0"/>
              <a:t>‹#›</a:t>
            </a:fld>
            <a:endParaRPr lang="en-I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Freeform 7"/>
          <p:cNvSpPr/>
          <p:nvPr/>
        </p:nvSpPr>
        <p:spPr>
          <a:xfrm>
            <a:off x="-2380" y="-925"/>
            <a:ext cx="9146380" cy="6858925"/>
          </a:xfrm>
          <a:custGeom>
            <a:avLst/>
            <a:gdLst>
              <a:gd name="connsiteX0" fmla="*/ 0 w 3350419"/>
              <a:gd name="connsiteY0" fmla="*/ 2081213 h 2083594"/>
              <a:gd name="connsiteX1" fmla="*/ 3031331 w 3350419"/>
              <a:gd name="connsiteY1" fmla="*/ 0 h 2083594"/>
              <a:gd name="connsiteX2" fmla="*/ 3350419 w 3350419"/>
              <a:gd name="connsiteY2" fmla="*/ 80963 h 2083594"/>
              <a:gd name="connsiteX3" fmla="*/ 3350419 w 3350419"/>
              <a:gd name="connsiteY3" fmla="*/ 2083594 h 2083594"/>
              <a:gd name="connsiteX4" fmla="*/ 0 w 3350419"/>
              <a:gd name="connsiteY4" fmla="*/ 2081213 h 2083594"/>
              <a:gd name="connsiteX0" fmla="*/ 0 w 3112294"/>
              <a:gd name="connsiteY0" fmla="*/ 2019301 h 2083594"/>
              <a:gd name="connsiteX1" fmla="*/ 2793206 w 3112294"/>
              <a:gd name="connsiteY1" fmla="*/ 0 h 2083594"/>
              <a:gd name="connsiteX2" fmla="*/ 3112294 w 3112294"/>
              <a:gd name="connsiteY2" fmla="*/ 80963 h 2083594"/>
              <a:gd name="connsiteX3" fmla="*/ 3112294 w 3112294"/>
              <a:gd name="connsiteY3" fmla="*/ 2083594 h 2083594"/>
              <a:gd name="connsiteX4" fmla="*/ 0 w 3112294"/>
              <a:gd name="connsiteY4" fmla="*/ 2019301 h 2083594"/>
              <a:gd name="connsiteX0" fmla="*/ 0 w 3345656"/>
              <a:gd name="connsiteY0" fmla="*/ 2097882 h 2097882"/>
              <a:gd name="connsiteX1" fmla="*/ 3026568 w 3345656"/>
              <a:gd name="connsiteY1" fmla="*/ 0 h 2097882"/>
              <a:gd name="connsiteX2" fmla="*/ 3345656 w 3345656"/>
              <a:gd name="connsiteY2" fmla="*/ 80963 h 2097882"/>
              <a:gd name="connsiteX3" fmla="*/ 3345656 w 3345656"/>
              <a:gd name="connsiteY3" fmla="*/ 2083594 h 2097882"/>
              <a:gd name="connsiteX4" fmla="*/ 0 w 3345656"/>
              <a:gd name="connsiteY4" fmla="*/ 2097882 h 2097882"/>
              <a:gd name="connsiteX0" fmla="*/ 0 w 2800350"/>
              <a:gd name="connsiteY0" fmla="*/ 1935957 h 2083594"/>
              <a:gd name="connsiteX1" fmla="*/ 2481262 w 2800350"/>
              <a:gd name="connsiteY1" fmla="*/ 0 h 2083594"/>
              <a:gd name="connsiteX2" fmla="*/ 2800350 w 2800350"/>
              <a:gd name="connsiteY2" fmla="*/ 80963 h 2083594"/>
              <a:gd name="connsiteX3" fmla="*/ 2800350 w 2800350"/>
              <a:gd name="connsiteY3" fmla="*/ 2083594 h 2083594"/>
              <a:gd name="connsiteX4" fmla="*/ 0 w 2800350"/>
              <a:gd name="connsiteY4" fmla="*/ 1935957 h 2083594"/>
              <a:gd name="connsiteX0" fmla="*/ 0 w 3352800"/>
              <a:gd name="connsiteY0" fmla="*/ 2083594 h 2083594"/>
              <a:gd name="connsiteX1" fmla="*/ 3033712 w 3352800"/>
              <a:gd name="connsiteY1" fmla="*/ 0 h 2083594"/>
              <a:gd name="connsiteX2" fmla="*/ 3352800 w 3352800"/>
              <a:gd name="connsiteY2" fmla="*/ 80963 h 2083594"/>
              <a:gd name="connsiteX3" fmla="*/ 3352800 w 3352800"/>
              <a:gd name="connsiteY3" fmla="*/ 2083594 h 2083594"/>
              <a:gd name="connsiteX4" fmla="*/ 0 w 3352800"/>
              <a:gd name="connsiteY4" fmla="*/ 2083594 h 2083594"/>
              <a:gd name="connsiteX0" fmla="*/ 0 w 3352800"/>
              <a:gd name="connsiteY0" fmla="*/ 2002631 h 2002631"/>
              <a:gd name="connsiteX1" fmla="*/ 3033712 w 3352800"/>
              <a:gd name="connsiteY1" fmla="*/ 15716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988469 w 3352800"/>
              <a:gd name="connsiteY1" fmla="*/ 59530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3966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45314 w 3352800"/>
              <a:gd name="connsiteY1" fmla="*/ 12246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4839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75865 w 3352800"/>
              <a:gd name="connsiteY1" fmla="*/ 8178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901 h 2002901"/>
              <a:gd name="connsiteX1" fmla="*/ 2836585 w 3352800"/>
              <a:gd name="connsiteY1" fmla="*/ 0 h 2002901"/>
              <a:gd name="connsiteX2" fmla="*/ 3352800 w 3352800"/>
              <a:gd name="connsiteY2" fmla="*/ 270 h 2002901"/>
              <a:gd name="connsiteX3" fmla="*/ 3352800 w 3352800"/>
              <a:gd name="connsiteY3" fmla="*/ 2002901 h 2002901"/>
              <a:gd name="connsiteX4" fmla="*/ 0 w 3352800"/>
              <a:gd name="connsiteY4" fmla="*/ 2002901 h 20029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52800" h="2002901">
                <a:moveTo>
                  <a:pt x="0" y="2002901"/>
                </a:moveTo>
                <a:lnTo>
                  <a:pt x="2836585" y="0"/>
                </a:lnTo>
                <a:lnTo>
                  <a:pt x="3352800" y="270"/>
                </a:lnTo>
                <a:lnTo>
                  <a:pt x="3352800" y="2002901"/>
                </a:lnTo>
                <a:lnTo>
                  <a:pt x="0" y="2002901"/>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Triangle 6"/>
          <p:cNvSpPr/>
          <p:nvPr/>
        </p:nvSpPr>
        <p:spPr>
          <a:xfrm>
            <a:off x="0" y="2647950"/>
            <a:ext cx="3571875" cy="4210050"/>
          </a:xfrm>
          <a:prstGeom prst="rtTriangle">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rot="19140000">
            <a:off x="819399" y="1726737"/>
            <a:ext cx="5650992" cy="1207509"/>
          </a:xfrm>
        </p:spPr>
        <p:txBody>
          <a:bodyPr bIns="9144" anchor="b"/>
          <a:lstStyle>
            <a:lvl1pPr algn="l">
              <a:defRPr kumimoji="0" lang="en-US" sz="3200" b="0" i="0" u="none" strike="noStrike" kern="1200" cap="all" spc="0" normalizeH="0" baseline="0" noProof="0" dirty="0" smtClean="0">
                <a:ln>
                  <a:noFill/>
                </a:ln>
                <a:solidFill>
                  <a:schemeClr val="tx1"/>
                </a:solidFill>
                <a:effectLst/>
                <a:uLnTx/>
                <a:uFillTx/>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smtClean="0"/>
              <a:t>Click to edit Master title style</a:t>
            </a:r>
            <a:endParaRPr lang="en-US" dirty="0"/>
          </a:p>
        </p:txBody>
      </p:sp>
      <p:sp>
        <p:nvSpPr>
          <p:cNvPr id="3" name="Text Placeholder 2"/>
          <p:cNvSpPr>
            <a:spLocks noGrp="1"/>
          </p:cNvSpPr>
          <p:nvPr>
            <p:ph type="body" idx="1"/>
          </p:nvPr>
        </p:nvSpPr>
        <p:spPr>
          <a:xfrm rot="19140000">
            <a:off x="1216152" y="2468304"/>
            <a:ext cx="6510528" cy="329184"/>
          </a:xfrm>
        </p:spPr>
        <p:txBody>
          <a:bodyPr anchor="t">
            <a:normAutofit/>
          </a:bodyPr>
          <a:lstStyle>
            <a:lvl1pPr marL="0" indent="0">
              <a:buNone/>
              <a:defRPr kumimoji="0" lang="en-US" sz="1400" b="0" i="0" u="none" strike="noStrike" kern="1200" cap="all" spc="400" normalizeH="0" baseline="0" noProof="0" dirty="0" smtClean="0">
                <a:ln>
                  <a:noFill/>
                </a:ln>
                <a:solidFill>
                  <a:schemeClr val="tx1"/>
                </a:solidFill>
                <a:effectLst/>
                <a:uLnTx/>
                <a:uFillTx/>
                <a:latin typeface="+mn-lt"/>
                <a:ea typeface="+mj-ea"/>
                <a:cs typeface="Tunga" pitchFamily="2"/>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marL="0" marR="0" lvl="0" indent="0" algn="l" defTabSz="914400" rtl="0" eaLnBrk="1" fontAlgn="auto" latinLnBrk="0" hangingPunct="1">
              <a:lnSpc>
                <a:spcPct val="100000"/>
              </a:lnSpc>
              <a:spcBef>
                <a:spcPts val="0"/>
              </a:spcBef>
              <a:spcAft>
                <a:spcPts val="0"/>
              </a:spcAft>
              <a:buClr>
                <a:schemeClr val="accent1"/>
              </a:buClr>
              <a:buSzPct val="100000"/>
              <a:buFont typeface="Arial" pitchFamily="34" charset="0"/>
              <a:buNone/>
              <a:tabLst/>
              <a:defRPr/>
            </a:pPr>
            <a:r>
              <a:rPr lang="en-US" smtClean="0"/>
              <a:t>Click to edit Master text styles</a:t>
            </a:r>
          </a:p>
        </p:txBody>
      </p:sp>
      <p:sp>
        <p:nvSpPr>
          <p:cNvPr id="4" name="Date Placeholder 3"/>
          <p:cNvSpPr>
            <a:spLocks noGrp="1"/>
          </p:cNvSpPr>
          <p:nvPr>
            <p:ph type="dt" sz="half" idx="10"/>
          </p:nvPr>
        </p:nvSpPr>
        <p:spPr/>
        <p:txBody>
          <a:bodyPr/>
          <a:lstStyle/>
          <a:p>
            <a:fld id="{3EE5BD43-E591-4A2E-98BF-21574A50BBA1}" type="datetimeFigureOut">
              <a:rPr lang="en-IN" smtClean="0"/>
              <a:t>06-05-2025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120737E-1DDD-41CC-A5B4-B08A31F05083}" type="slidenum">
              <a:rPr lang="en-IN" smtClean="0"/>
              <a:t>‹#›</a:t>
            </a:fld>
            <a:endParaRPr lang="en-I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822960" y="1097280"/>
            <a:ext cx="3200400" cy="371246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700016" y="1097280"/>
            <a:ext cx="3200400" cy="371246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3EE5BD43-E591-4A2E-98BF-21574A50BBA1}" type="datetimeFigureOut">
              <a:rPr lang="en-IN" smtClean="0"/>
              <a:t>06-05-2025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120737E-1DDD-41CC-A5B4-B08A31F05083}" type="slidenum">
              <a:rPr lang="en-IN" smtClean="0"/>
              <a:t>‹#›</a:t>
            </a:fld>
            <a:endParaRPr lang="en-IN"/>
          </a:p>
        </p:txBody>
      </p:sp>
      <p:sp>
        <p:nvSpPr>
          <p:cNvPr id="8" name="Title 7"/>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822960" y="1097280"/>
            <a:ext cx="3200400" cy="548640"/>
          </a:xfrm>
        </p:spPr>
        <p:txBody>
          <a:bodyPr anchor="b">
            <a:normAutofit/>
          </a:bodyPr>
          <a:lstStyle>
            <a:lvl1pPr marL="0" indent="0">
              <a:buNone/>
              <a:defRPr lang="en-US" sz="1400" b="0" kern="1200" cap="all" spc="400" baseline="0" dirty="0" smtClean="0">
                <a:solidFill>
                  <a:schemeClr val="tx1"/>
                </a:solidFill>
                <a:latin typeface="+mn-lt"/>
                <a:ea typeface="+mj-ea"/>
                <a:cs typeface="Tunga" pitchFamily="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100000"/>
              </a:lnSpc>
              <a:spcBef>
                <a:spcPts val="0"/>
              </a:spcBef>
              <a:spcAft>
                <a:spcPts val="0"/>
              </a:spcAft>
              <a:buClr>
                <a:schemeClr val="accent1"/>
              </a:buClr>
              <a:buFont typeface="Arial" pitchFamily="34" charset="0"/>
              <a:buNone/>
            </a:pPr>
            <a:r>
              <a:rPr lang="en-US" smtClean="0"/>
              <a:t>Click to edit Master text styles</a:t>
            </a:r>
          </a:p>
        </p:txBody>
      </p:sp>
      <p:sp>
        <p:nvSpPr>
          <p:cNvPr id="4" name="Content Placeholder 3"/>
          <p:cNvSpPr>
            <a:spLocks noGrp="1"/>
          </p:cNvSpPr>
          <p:nvPr>
            <p:ph sz="half" idx="2"/>
          </p:nvPr>
        </p:nvSpPr>
        <p:spPr>
          <a:xfrm>
            <a:off x="819150" y="1701848"/>
            <a:ext cx="3200400" cy="310896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700016" y="1097280"/>
            <a:ext cx="3200400" cy="548640"/>
          </a:xfrm>
        </p:spPr>
        <p:txBody>
          <a:bodyPr anchor="b">
            <a:normAutofit/>
          </a:bodyPr>
          <a:lstStyle>
            <a:lvl1pPr marL="0" indent="0">
              <a:buNone/>
              <a:defRPr lang="en-US" sz="1400" b="0" kern="1200" cap="all" spc="400" baseline="0" dirty="0" smtClean="0">
                <a:solidFill>
                  <a:schemeClr val="tx1"/>
                </a:solidFill>
                <a:latin typeface="+mn-lt"/>
                <a:ea typeface="+mj-ea"/>
                <a:cs typeface="Tunga" pitchFamily="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100000"/>
              </a:lnSpc>
              <a:spcBef>
                <a:spcPts val="0"/>
              </a:spcBef>
              <a:spcAft>
                <a:spcPts val="0"/>
              </a:spcAft>
              <a:buClr>
                <a:schemeClr val="accent1"/>
              </a:buClr>
              <a:buFont typeface="Arial" pitchFamily="34" charset="0"/>
              <a:buNone/>
            </a:pPr>
            <a:r>
              <a:rPr lang="en-US" smtClean="0"/>
              <a:t>Click to edit Master text styles</a:t>
            </a:r>
          </a:p>
        </p:txBody>
      </p:sp>
      <p:sp>
        <p:nvSpPr>
          <p:cNvPr id="6" name="Content Placeholder 5"/>
          <p:cNvSpPr>
            <a:spLocks noGrp="1"/>
          </p:cNvSpPr>
          <p:nvPr>
            <p:ph sz="quarter" idx="4"/>
          </p:nvPr>
        </p:nvSpPr>
        <p:spPr>
          <a:xfrm>
            <a:off x="4700016" y="1701848"/>
            <a:ext cx="3200400" cy="310896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3EE5BD43-E591-4A2E-98BF-21574A50BBA1}" type="datetimeFigureOut">
              <a:rPr lang="en-IN" smtClean="0"/>
              <a:t>06-05-2025</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7120737E-1DDD-41CC-A5B4-B08A31F05083}" type="slidenum">
              <a:rPr lang="en-IN" smtClean="0"/>
              <a:t>‹#›</a:t>
            </a:fld>
            <a:endParaRPr lang="en-I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EE5BD43-E591-4A2E-98BF-21574A50BBA1}" type="datetimeFigureOut">
              <a:rPr lang="en-IN" smtClean="0"/>
              <a:t>06-05-2025</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7120737E-1DDD-41CC-A5B4-B08A31F05083}" type="slidenum">
              <a:rPr lang="en-IN" smtClean="0"/>
              <a:t>‹#›</a:t>
            </a:fld>
            <a:endParaRPr lang="en-I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EE5BD43-E591-4A2E-98BF-21574A50BBA1}" type="datetimeFigureOut">
              <a:rPr lang="en-IN" smtClean="0"/>
              <a:t>06-05-2025</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7120737E-1DDD-41CC-A5B4-B08A31F05083}" type="slidenum">
              <a:rPr lang="en-IN" smtClean="0"/>
              <a:t>‹#›</a:t>
            </a:fld>
            <a:endParaRPr lang="en-I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7" name="Right Triangle 16"/>
          <p:cNvSpPr/>
          <p:nvPr/>
        </p:nvSpPr>
        <p:spPr>
          <a:xfrm>
            <a:off x="0" y="2647950"/>
            <a:ext cx="3571875" cy="4210050"/>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ight Triangle 17"/>
          <p:cNvSpPr/>
          <p:nvPr/>
        </p:nvSpPr>
        <p:spPr>
          <a:xfrm rot="5400000">
            <a:off x="433389" y="-433387"/>
            <a:ext cx="6858000" cy="7724778"/>
          </a:xfrm>
          <a:prstGeom prst="rtTriangle">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sz="1800" kern="1200">
              <a:solidFill>
                <a:schemeClr val="lt1"/>
              </a:solidFill>
              <a:latin typeface="+mn-lt"/>
              <a:ea typeface="+mn-ea"/>
              <a:cs typeface="+mn-cs"/>
            </a:endParaRPr>
          </a:p>
        </p:txBody>
      </p:sp>
      <p:sp>
        <p:nvSpPr>
          <p:cNvPr id="2" name="Title 1"/>
          <p:cNvSpPr>
            <a:spLocks noGrp="1"/>
          </p:cNvSpPr>
          <p:nvPr>
            <p:ph type="title"/>
          </p:nvPr>
        </p:nvSpPr>
        <p:spPr>
          <a:xfrm rot="19140000">
            <a:off x="784930" y="1576103"/>
            <a:ext cx="5212080" cy="1089427"/>
          </a:xfrm>
        </p:spPr>
        <p:txBody>
          <a:bodyPr bIns="0" anchor="b"/>
          <a:lstStyle>
            <a:lvl1pPr algn="l">
              <a:defRPr kumimoji="0" lang="en-US" sz="2800" b="0" i="0" u="none" strike="noStrike" kern="1200" cap="all" spc="0" normalizeH="0" baseline="0" noProof="0" dirty="0" smtClean="0">
                <a:ln>
                  <a:noFill/>
                </a:ln>
                <a:solidFill>
                  <a:srgbClr val="FFFFFF"/>
                </a:solidFill>
                <a:effectLst/>
                <a:uLnTx/>
                <a:uFillTx/>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smtClean="0"/>
              <a:t>Click to edit Master title style</a:t>
            </a:r>
            <a:endParaRPr lang="en-US" dirty="0"/>
          </a:p>
        </p:txBody>
      </p:sp>
      <p:sp>
        <p:nvSpPr>
          <p:cNvPr id="3" name="Content Placeholder 2"/>
          <p:cNvSpPr>
            <a:spLocks noGrp="1"/>
          </p:cNvSpPr>
          <p:nvPr>
            <p:ph idx="1"/>
          </p:nvPr>
        </p:nvSpPr>
        <p:spPr>
          <a:xfrm>
            <a:off x="4749552" y="2618912"/>
            <a:ext cx="3807779" cy="332468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rot="19140000">
            <a:off x="1297954" y="2253385"/>
            <a:ext cx="5794760" cy="623314"/>
          </a:xfrm>
        </p:spPr>
        <p:txBody>
          <a:bodyPr>
            <a:normAutofit/>
          </a:bodyPr>
          <a:lstStyle>
            <a:lvl1pPr marL="0" indent="0">
              <a:buNone/>
              <a:defRPr lang="en-US" sz="1400" b="1" kern="1200" dirty="0" smtClean="0">
                <a:solidFill>
                  <a:srgbClr val="FFFFFF"/>
                </a:solidFill>
                <a:latin typeface="+mn-lt"/>
                <a:ea typeface="+mn-ea"/>
                <a:cs typeface="+mn-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300"/>
              </a:spcBef>
              <a:spcAft>
                <a:spcPts val="0"/>
              </a:spcAft>
              <a:buClr>
                <a:schemeClr val="accent1"/>
              </a:buClr>
              <a:buSzPct val="100000"/>
              <a:buFont typeface="Arial" pitchFamily="34" charset="0"/>
              <a:buNone/>
              <a:tabLst/>
              <a:defRPr/>
            </a:pPr>
            <a:r>
              <a:rPr lang="en-US" smtClean="0"/>
              <a:t>Click to edit Master text styles</a:t>
            </a:r>
          </a:p>
        </p:txBody>
      </p:sp>
      <p:sp>
        <p:nvSpPr>
          <p:cNvPr id="5" name="Date Placeholder 4"/>
          <p:cNvSpPr>
            <a:spLocks noGrp="1"/>
          </p:cNvSpPr>
          <p:nvPr>
            <p:ph type="dt" sz="half" idx="10"/>
          </p:nvPr>
        </p:nvSpPr>
        <p:spPr/>
        <p:txBody>
          <a:bodyPr/>
          <a:lstStyle/>
          <a:p>
            <a:fld id="{3EE5BD43-E591-4A2E-98BF-21574A50BBA1}" type="datetimeFigureOut">
              <a:rPr lang="en-IN" smtClean="0"/>
              <a:t>06-05-2025</a:t>
            </a:fld>
            <a:endParaRPr lang="en-IN"/>
          </a:p>
        </p:txBody>
      </p:sp>
      <p:sp>
        <p:nvSpPr>
          <p:cNvPr id="6" name="Footer Placeholder 5"/>
          <p:cNvSpPr>
            <a:spLocks noGrp="1"/>
          </p:cNvSpPr>
          <p:nvPr>
            <p:ph type="ftr" sz="quarter" idx="11"/>
          </p:nvPr>
        </p:nvSpPr>
        <p:spPr/>
        <p:txBody>
          <a:bodyPr/>
          <a:lstStyle>
            <a:lvl1pPr>
              <a:defRPr>
                <a:solidFill>
                  <a:schemeClr val="tx2"/>
                </a:solidFill>
              </a:defRPr>
            </a:lvl1pPr>
          </a:lstStyle>
          <a:p>
            <a:endParaRPr lang="en-IN"/>
          </a:p>
        </p:txBody>
      </p:sp>
      <p:sp>
        <p:nvSpPr>
          <p:cNvPr id="7" name="Slide Number Placeholder 6"/>
          <p:cNvSpPr>
            <a:spLocks noGrp="1"/>
          </p:cNvSpPr>
          <p:nvPr>
            <p:ph type="sldNum" sz="quarter" idx="12"/>
          </p:nvPr>
        </p:nvSpPr>
        <p:spPr>
          <a:ln>
            <a:solidFill>
              <a:schemeClr val="tx2"/>
            </a:solidFill>
          </a:ln>
        </p:spPr>
        <p:txBody>
          <a:bodyPr/>
          <a:lstStyle>
            <a:lvl1pPr>
              <a:defRPr>
                <a:solidFill>
                  <a:schemeClr val="tx2"/>
                </a:solidFill>
              </a:defRPr>
            </a:lvl1pPr>
          </a:lstStyle>
          <a:p>
            <a:fld id="{7120737E-1DDD-41CC-A5B4-B08A31F05083}" type="slidenum">
              <a:rPr lang="en-IN" smtClean="0"/>
              <a:t>‹#›</a:t>
            </a:fld>
            <a:endParaRPr lang="en-I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2028825" y="0"/>
            <a:ext cx="7115175" cy="6858000"/>
          </a:xfrm>
          <a:custGeom>
            <a:avLst/>
            <a:gdLst>
              <a:gd name="connsiteX0" fmla="*/ 0 w 7104888"/>
              <a:gd name="connsiteY0" fmla="*/ 0 h 6858000"/>
              <a:gd name="connsiteX1" fmla="*/ 7104888 w 7104888"/>
              <a:gd name="connsiteY1" fmla="*/ 0 h 6858000"/>
              <a:gd name="connsiteX2" fmla="*/ 7104888 w 7104888"/>
              <a:gd name="connsiteY2" fmla="*/ 6858000 h 6858000"/>
              <a:gd name="connsiteX3" fmla="*/ 0 w 7104888"/>
              <a:gd name="connsiteY3" fmla="*/ 6858000 h 6858000"/>
              <a:gd name="connsiteX4" fmla="*/ 0 w 7104888"/>
              <a:gd name="connsiteY4" fmla="*/ 0 h 6858000"/>
              <a:gd name="connsiteX0" fmla="*/ 0 w 7104888"/>
              <a:gd name="connsiteY0" fmla="*/ 0 h 6858000"/>
              <a:gd name="connsiteX1" fmla="*/ 5695188 w 7104888"/>
              <a:gd name="connsiteY1" fmla="*/ 0 h 6858000"/>
              <a:gd name="connsiteX2" fmla="*/ 7104888 w 7104888"/>
              <a:gd name="connsiteY2" fmla="*/ 0 h 6858000"/>
              <a:gd name="connsiteX3" fmla="*/ 7104888 w 7104888"/>
              <a:gd name="connsiteY3" fmla="*/ 6858000 h 6858000"/>
              <a:gd name="connsiteX4" fmla="*/ 0 w 7104888"/>
              <a:gd name="connsiteY4" fmla="*/ 6858000 h 6858000"/>
              <a:gd name="connsiteX5" fmla="*/ 0 w 7104888"/>
              <a:gd name="connsiteY5" fmla="*/ 0 h 6858000"/>
              <a:gd name="connsiteX0" fmla="*/ 10287 w 7115175"/>
              <a:gd name="connsiteY0" fmla="*/ 0 h 6858000"/>
              <a:gd name="connsiteX1" fmla="*/ 5705475 w 7115175"/>
              <a:gd name="connsiteY1" fmla="*/ 0 h 6858000"/>
              <a:gd name="connsiteX2" fmla="*/ 7115175 w 7115175"/>
              <a:gd name="connsiteY2" fmla="*/ 0 h 6858000"/>
              <a:gd name="connsiteX3" fmla="*/ 7115175 w 7115175"/>
              <a:gd name="connsiteY3" fmla="*/ 6858000 h 6858000"/>
              <a:gd name="connsiteX4" fmla="*/ 10287 w 7115175"/>
              <a:gd name="connsiteY4" fmla="*/ 6858000 h 6858000"/>
              <a:gd name="connsiteX5" fmla="*/ 0 w 7115175"/>
              <a:gd name="connsiteY5" fmla="*/ 5048250 h 6858000"/>
              <a:gd name="connsiteX6" fmla="*/ 10287 w 7115175"/>
              <a:gd name="connsiteY6" fmla="*/ 0 h 6858000"/>
              <a:gd name="connsiteX0" fmla="*/ 10287 w 7115175"/>
              <a:gd name="connsiteY0" fmla="*/ 0 h 6858000"/>
              <a:gd name="connsiteX1" fmla="*/ 5705475 w 7115175"/>
              <a:gd name="connsiteY1" fmla="*/ 0 h 6858000"/>
              <a:gd name="connsiteX2" fmla="*/ 7115175 w 7115175"/>
              <a:gd name="connsiteY2" fmla="*/ 0 h 6858000"/>
              <a:gd name="connsiteX3" fmla="*/ 7115175 w 7115175"/>
              <a:gd name="connsiteY3" fmla="*/ 6858000 h 6858000"/>
              <a:gd name="connsiteX4" fmla="*/ 1533526 w 7115175"/>
              <a:gd name="connsiteY4" fmla="*/ 6848475 h 6858000"/>
              <a:gd name="connsiteX5" fmla="*/ 10287 w 7115175"/>
              <a:gd name="connsiteY5" fmla="*/ 6858000 h 6858000"/>
              <a:gd name="connsiteX6" fmla="*/ 0 w 7115175"/>
              <a:gd name="connsiteY6" fmla="*/ 5048250 h 6858000"/>
              <a:gd name="connsiteX7" fmla="*/ 10287 w 7115175"/>
              <a:gd name="connsiteY7" fmla="*/ 0 h 6858000"/>
              <a:gd name="connsiteX0" fmla="*/ 10287 w 7115175"/>
              <a:gd name="connsiteY0" fmla="*/ 0 h 6858000"/>
              <a:gd name="connsiteX1" fmla="*/ 5705475 w 7115175"/>
              <a:gd name="connsiteY1" fmla="*/ 0 h 6858000"/>
              <a:gd name="connsiteX2" fmla="*/ 7115175 w 7115175"/>
              <a:gd name="connsiteY2" fmla="*/ 0 h 6858000"/>
              <a:gd name="connsiteX3" fmla="*/ 7115175 w 7115175"/>
              <a:gd name="connsiteY3" fmla="*/ 6858000 h 6858000"/>
              <a:gd name="connsiteX4" fmla="*/ 1533526 w 7115175"/>
              <a:gd name="connsiteY4" fmla="*/ 6848475 h 6858000"/>
              <a:gd name="connsiteX5" fmla="*/ 0 w 7115175"/>
              <a:gd name="connsiteY5" fmla="*/ 5048250 h 6858000"/>
              <a:gd name="connsiteX6" fmla="*/ 10287 w 7115175"/>
              <a:gd name="connsiteY6" fmla="*/ 0 h 6858000"/>
              <a:gd name="connsiteX0" fmla="*/ 0 w 7115175"/>
              <a:gd name="connsiteY0" fmla="*/ 5048250 h 6858000"/>
              <a:gd name="connsiteX1" fmla="*/ 5705475 w 7115175"/>
              <a:gd name="connsiteY1" fmla="*/ 0 h 6858000"/>
              <a:gd name="connsiteX2" fmla="*/ 7115175 w 7115175"/>
              <a:gd name="connsiteY2" fmla="*/ 0 h 6858000"/>
              <a:gd name="connsiteX3" fmla="*/ 7115175 w 7115175"/>
              <a:gd name="connsiteY3" fmla="*/ 6858000 h 6858000"/>
              <a:gd name="connsiteX4" fmla="*/ 1533526 w 7115175"/>
              <a:gd name="connsiteY4" fmla="*/ 6848475 h 6858000"/>
              <a:gd name="connsiteX5" fmla="*/ 0 w 7115175"/>
              <a:gd name="connsiteY5" fmla="*/ 504825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15175" h="6858000">
                <a:moveTo>
                  <a:pt x="0" y="5048250"/>
                </a:moveTo>
                <a:lnTo>
                  <a:pt x="5705475" y="0"/>
                </a:lnTo>
                <a:lnTo>
                  <a:pt x="7115175" y="0"/>
                </a:lnTo>
                <a:lnTo>
                  <a:pt x="7115175" y="6858000"/>
                </a:lnTo>
                <a:lnTo>
                  <a:pt x="1533526" y="6848475"/>
                </a:lnTo>
                <a:lnTo>
                  <a:pt x="0" y="5048250"/>
                </a:lnTo>
                <a:close/>
              </a:path>
            </a:pathLst>
          </a:custGeom>
          <a:solidFill>
            <a:schemeClr val="accent3">
              <a:alpha val="80000"/>
            </a:schemeClr>
          </a:solidFill>
        </p:spPr>
        <p:txBody>
          <a:bodyPr rIns="182880" anchor="ctr"/>
          <a:lstStyle>
            <a:lvl1pPr algn="r">
              <a:defRPr/>
            </a:lvl1pPr>
          </a:lstStyle>
          <a:p>
            <a:r>
              <a:rPr lang="en-US" smtClean="0"/>
              <a:t>Click icon to add picture</a:t>
            </a:r>
            <a:endParaRPr lang="en-US" dirty="0"/>
          </a:p>
        </p:txBody>
      </p:sp>
      <p:sp>
        <p:nvSpPr>
          <p:cNvPr id="9" name="Right Triangle 8"/>
          <p:cNvSpPr/>
          <p:nvPr/>
        </p:nvSpPr>
        <p:spPr>
          <a:xfrm>
            <a:off x="0" y="2647950"/>
            <a:ext cx="3571875" cy="4210050"/>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9"/>
          <p:cNvSpPr/>
          <p:nvPr/>
        </p:nvSpPr>
        <p:spPr>
          <a:xfrm>
            <a:off x="0" y="5048250"/>
            <a:ext cx="3571875" cy="1809750"/>
          </a:xfrm>
          <a:custGeom>
            <a:avLst/>
            <a:gdLst>
              <a:gd name="connsiteX0" fmla="*/ 0 w 3571875"/>
              <a:gd name="connsiteY0" fmla="*/ 4210050 h 4210050"/>
              <a:gd name="connsiteX1" fmla="*/ 0 w 3571875"/>
              <a:gd name="connsiteY1" fmla="*/ 0 h 4210050"/>
              <a:gd name="connsiteX2" fmla="*/ 3571875 w 3571875"/>
              <a:gd name="connsiteY2" fmla="*/ 4210050 h 4210050"/>
              <a:gd name="connsiteX3" fmla="*/ 0 w 3571875"/>
              <a:gd name="connsiteY3" fmla="*/ 4210050 h 4210050"/>
              <a:gd name="connsiteX0" fmla="*/ 0 w 3571875"/>
              <a:gd name="connsiteY0" fmla="*/ 1809750 h 1809750"/>
              <a:gd name="connsiteX1" fmla="*/ 1895475 w 3571875"/>
              <a:gd name="connsiteY1" fmla="*/ 0 h 1809750"/>
              <a:gd name="connsiteX2" fmla="*/ 3571875 w 3571875"/>
              <a:gd name="connsiteY2" fmla="*/ 1809750 h 1809750"/>
              <a:gd name="connsiteX3" fmla="*/ 0 w 3571875"/>
              <a:gd name="connsiteY3" fmla="*/ 1809750 h 1809750"/>
              <a:gd name="connsiteX0" fmla="*/ 0 w 3571875"/>
              <a:gd name="connsiteY0" fmla="*/ 1809750 h 1809750"/>
              <a:gd name="connsiteX1" fmla="*/ 2038350 w 3571875"/>
              <a:gd name="connsiteY1" fmla="*/ 0 h 1809750"/>
              <a:gd name="connsiteX2" fmla="*/ 3571875 w 3571875"/>
              <a:gd name="connsiteY2" fmla="*/ 1809750 h 1809750"/>
              <a:gd name="connsiteX3" fmla="*/ 0 w 3571875"/>
              <a:gd name="connsiteY3" fmla="*/ 1809750 h 1809750"/>
            </a:gdLst>
            <a:ahLst/>
            <a:cxnLst>
              <a:cxn ang="0">
                <a:pos x="connsiteX0" y="connsiteY0"/>
              </a:cxn>
              <a:cxn ang="0">
                <a:pos x="connsiteX1" y="connsiteY1"/>
              </a:cxn>
              <a:cxn ang="0">
                <a:pos x="connsiteX2" y="connsiteY2"/>
              </a:cxn>
              <a:cxn ang="0">
                <a:pos x="connsiteX3" y="connsiteY3"/>
              </a:cxn>
            </a:cxnLst>
            <a:rect l="l" t="t" r="r" b="b"/>
            <a:pathLst>
              <a:path w="3571875" h="1809750">
                <a:moveTo>
                  <a:pt x="0" y="1809750"/>
                </a:moveTo>
                <a:lnTo>
                  <a:pt x="2038350" y="0"/>
                </a:lnTo>
                <a:lnTo>
                  <a:pt x="3571875" y="1809750"/>
                </a:lnTo>
                <a:lnTo>
                  <a:pt x="0" y="1809750"/>
                </a:lnTo>
                <a:close/>
              </a:path>
            </a:pathLst>
          </a:cu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rot="19140000">
            <a:off x="671197" y="1717501"/>
            <a:ext cx="5486400" cy="867444"/>
          </a:xfrm>
        </p:spPr>
        <p:txBody>
          <a:bodyPr anchor="b"/>
          <a:lstStyle>
            <a:lvl1pPr algn="l">
              <a:defRPr sz="2800" b="0">
                <a:latin typeface="+mj-lt"/>
              </a:defRPr>
            </a:lvl1pPr>
          </a:lstStyle>
          <a:p>
            <a:r>
              <a:rPr lang="en-US" smtClean="0"/>
              <a:t>Click to edit Master title style</a:t>
            </a:r>
            <a:endParaRPr lang="en-US" dirty="0"/>
          </a:p>
        </p:txBody>
      </p:sp>
      <p:sp>
        <p:nvSpPr>
          <p:cNvPr id="4" name="Text Placeholder 3"/>
          <p:cNvSpPr>
            <a:spLocks noGrp="1"/>
          </p:cNvSpPr>
          <p:nvPr>
            <p:ph type="body" sz="half" idx="2"/>
          </p:nvPr>
        </p:nvSpPr>
        <p:spPr>
          <a:xfrm rot="19140000">
            <a:off x="1143479" y="2180529"/>
            <a:ext cx="6096545" cy="740664"/>
          </a:xfrm>
        </p:spPr>
        <p:txBody>
          <a:bodyPr/>
          <a:lstStyle>
            <a:lvl1pPr marL="0" indent="0">
              <a:buNone/>
              <a:defRPr sz="1400">
                <a:solidFill>
                  <a:schemeClr val="tx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EE5BD43-E591-4A2E-98BF-21574A50BBA1}" type="datetimeFigureOut">
              <a:rPr lang="en-IN" smtClean="0"/>
              <a:t>06-05-2025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120737E-1DDD-41CC-A5B4-B08A31F05083}" type="slidenum">
              <a:rPr lang="en-IN" smtClean="0"/>
              <a:t>‹#›</a:t>
            </a:fld>
            <a:endParaRPr lang="en-I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Freeform 6"/>
          <p:cNvSpPr/>
          <p:nvPr/>
        </p:nvSpPr>
        <p:spPr>
          <a:xfrm>
            <a:off x="-2382" y="5050633"/>
            <a:ext cx="3574257" cy="1807368"/>
          </a:xfrm>
          <a:custGeom>
            <a:avLst/>
            <a:gdLst>
              <a:gd name="connsiteX0" fmla="*/ 0 w 3571875"/>
              <a:gd name="connsiteY0" fmla="*/ 4210050 h 4210050"/>
              <a:gd name="connsiteX1" fmla="*/ 0 w 3571875"/>
              <a:gd name="connsiteY1" fmla="*/ 0 h 4210050"/>
              <a:gd name="connsiteX2" fmla="*/ 3571875 w 3571875"/>
              <a:gd name="connsiteY2" fmla="*/ 4210050 h 4210050"/>
              <a:gd name="connsiteX3" fmla="*/ 0 w 3571875"/>
              <a:gd name="connsiteY3" fmla="*/ 4210050 h 4210050"/>
              <a:gd name="connsiteX0" fmla="*/ 0 w 3571875"/>
              <a:gd name="connsiteY0" fmla="*/ 4210050 h 4210050"/>
              <a:gd name="connsiteX1" fmla="*/ 0 w 3571875"/>
              <a:gd name="connsiteY1" fmla="*/ 0 h 4210050"/>
              <a:gd name="connsiteX2" fmla="*/ 2028825 w 3571875"/>
              <a:gd name="connsiteY2" fmla="*/ 2388394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205038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393157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393157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281238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393157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393157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76450 w 3571875"/>
              <a:gd name="connsiteY2" fmla="*/ 2274094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245519 w 3571875"/>
              <a:gd name="connsiteY2" fmla="*/ 2405063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38350 w 3571875"/>
              <a:gd name="connsiteY2" fmla="*/ 2405063 h 4210050"/>
              <a:gd name="connsiteX3" fmla="*/ 3571875 w 3571875"/>
              <a:gd name="connsiteY3" fmla="*/ 4210050 h 4210050"/>
              <a:gd name="connsiteX4" fmla="*/ 0 w 3571875"/>
              <a:gd name="connsiteY4" fmla="*/ 4210050 h 4210050"/>
              <a:gd name="connsiteX0" fmla="*/ 0 w 3571875"/>
              <a:gd name="connsiteY0" fmla="*/ 2433637 h 2433637"/>
              <a:gd name="connsiteX1" fmla="*/ 257175 w 3571875"/>
              <a:gd name="connsiteY1" fmla="*/ 0 h 2433637"/>
              <a:gd name="connsiteX2" fmla="*/ 2038350 w 3571875"/>
              <a:gd name="connsiteY2" fmla="*/ 628650 h 2433637"/>
              <a:gd name="connsiteX3" fmla="*/ 3571875 w 3571875"/>
              <a:gd name="connsiteY3" fmla="*/ 2433637 h 2433637"/>
              <a:gd name="connsiteX4" fmla="*/ 0 w 3571875"/>
              <a:gd name="connsiteY4" fmla="*/ 2433637 h 2433637"/>
              <a:gd name="connsiteX0" fmla="*/ 2382 w 3574257"/>
              <a:gd name="connsiteY0" fmla="*/ 1807368 h 1807368"/>
              <a:gd name="connsiteX1" fmla="*/ 0 w 3574257"/>
              <a:gd name="connsiteY1" fmla="*/ 0 h 1807368"/>
              <a:gd name="connsiteX2" fmla="*/ 2040732 w 3574257"/>
              <a:gd name="connsiteY2" fmla="*/ 2381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1924051 w 3574257"/>
              <a:gd name="connsiteY2" fmla="*/ 307181 h 1807368"/>
              <a:gd name="connsiteX3" fmla="*/ 3574257 w 3574257"/>
              <a:gd name="connsiteY3" fmla="*/ 1807368 h 1807368"/>
              <a:gd name="connsiteX4" fmla="*/ 2382 w 3574257"/>
              <a:gd name="connsiteY4" fmla="*/ 1807368 h 1807368"/>
              <a:gd name="connsiteX0" fmla="*/ 2382 w 3574257"/>
              <a:gd name="connsiteY0" fmla="*/ 1809749 h 1809749"/>
              <a:gd name="connsiteX1" fmla="*/ 0 w 3574257"/>
              <a:gd name="connsiteY1" fmla="*/ 2381 h 1809749"/>
              <a:gd name="connsiteX2" fmla="*/ 2038351 w 3574257"/>
              <a:gd name="connsiteY2" fmla="*/ 0 h 1809749"/>
              <a:gd name="connsiteX3" fmla="*/ 3574257 w 3574257"/>
              <a:gd name="connsiteY3" fmla="*/ 1809749 h 1809749"/>
              <a:gd name="connsiteX4" fmla="*/ 2382 w 3574257"/>
              <a:gd name="connsiteY4" fmla="*/ 1809749 h 1809749"/>
              <a:gd name="connsiteX0" fmla="*/ 2382 w 3574257"/>
              <a:gd name="connsiteY0" fmla="*/ 1807368 h 1807368"/>
              <a:gd name="connsiteX1" fmla="*/ 0 w 3574257"/>
              <a:gd name="connsiteY1" fmla="*/ 0 h 1807368"/>
              <a:gd name="connsiteX2" fmla="*/ 1640682 w 3574257"/>
              <a:gd name="connsiteY2" fmla="*/ 450057 h 1807368"/>
              <a:gd name="connsiteX3" fmla="*/ 3574257 w 3574257"/>
              <a:gd name="connsiteY3" fmla="*/ 1807368 h 1807368"/>
              <a:gd name="connsiteX4" fmla="*/ 2382 w 3574257"/>
              <a:gd name="connsiteY4" fmla="*/ 1807368 h 1807368"/>
              <a:gd name="connsiteX0" fmla="*/ 2382 w 3574257"/>
              <a:gd name="connsiteY0" fmla="*/ 1809749 h 1809749"/>
              <a:gd name="connsiteX1" fmla="*/ 0 w 3574257"/>
              <a:gd name="connsiteY1" fmla="*/ 2381 h 1809749"/>
              <a:gd name="connsiteX2" fmla="*/ 2038351 w 3574257"/>
              <a:gd name="connsiteY2" fmla="*/ 0 h 1809749"/>
              <a:gd name="connsiteX3" fmla="*/ 3574257 w 3574257"/>
              <a:gd name="connsiteY3" fmla="*/ 1809749 h 1809749"/>
              <a:gd name="connsiteX4" fmla="*/ 2382 w 3574257"/>
              <a:gd name="connsiteY4" fmla="*/ 1809749 h 1809749"/>
              <a:gd name="connsiteX0" fmla="*/ 2382 w 3574257"/>
              <a:gd name="connsiteY0" fmla="*/ 1807368 h 1807368"/>
              <a:gd name="connsiteX1" fmla="*/ 0 w 3574257"/>
              <a:gd name="connsiteY1" fmla="*/ 0 h 1807368"/>
              <a:gd name="connsiteX2" fmla="*/ 1657351 w 3574257"/>
              <a:gd name="connsiteY2" fmla="*/ 230982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2040732 w 3574257"/>
              <a:gd name="connsiteY2" fmla="*/ 2382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1774032 w 3574257"/>
              <a:gd name="connsiteY2" fmla="*/ 161925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1969294 w 3574257"/>
              <a:gd name="connsiteY2" fmla="*/ 21432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1819275 w 3574257"/>
              <a:gd name="connsiteY2" fmla="*/ 200026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2045494 w 3574257"/>
              <a:gd name="connsiteY2" fmla="*/ 1 h 1807368"/>
              <a:gd name="connsiteX3" fmla="*/ 3574257 w 3574257"/>
              <a:gd name="connsiteY3" fmla="*/ 1807368 h 1807368"/>
              <a:gd name="connsiteX4" fmla="*/ 2382 w 3574257"/>
              <a:gd name="connsiteY4" fmla="*/ 1807368 h 1807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4257" h="1807368">
                <a:moveTo>
                  <a:pt x="2382" y="1807368"/>
                </a:moveTo>
                <a:lnTo>
                  <a:pt x="0" y="0"/>
                </a:lnTo>
                <a:lnTo>
                  <a:pt x="2045494" y="1"/>
                </a:lnTo>
                <a:lnTo>
                  <a:pt x="3574257" y="1807368"/>
                </a:lnTo>
                <a:lnTo>
                  <a:pt x="2382" y="1807368"/>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7"/>
          <p:cNvSpPr/>
          <p:nvPr/>
        </p:nvSpPr>
        <p:spPr>
          <a:xfrm>
            <a:off x="-2380" y="5051292"/>
            <a:ext cx="9146380" cy="1806709"/>
          </a:xfrm>
          <a:custGeom>
            <a:avLst/>
            <a:gdLst>
              <a:gd name="connsiteX0" fmla="*/ 0 w 3350419"/>
              <a:gd name="connsiteY0" fmla="*/ 2081213 h 2083594"/>
              <a:gd name="connsiteX1" fmla="*/ 3031331 w 3350419"/>
              <a:gd name="connsiteY1" fmla="*/ 0 h 2083594"/>
              <a:gd name="connsiteX2" fmla="*/ 3350419 w 3350419"/>
              <a:gd name="connsiteY2" fmla="*/ 80963 h 2083594"/>
              <a:gd name="connsiteX3" fmla="*/ 3350419 w 3350419"/>
              <a:gd name="connsiteY3" fmla="*/ 2083594 h 2083594"/>
              <a:gd name="connsiteX4" fmla="*/ 0 w 3350419"/>
              <a:gd name="connsiteY4" fmla="*/ 2081213 h 2083594"/>
              <a:gd name="connsiteX0" fmla="*/ 0 w 3112294"/>
              <a:gd name="connsiteY0" fmla="*/ 2019301 h 2083594"/>
              <a:gd name="connsiteX1" fmla="*/ 2793206 w 3112294"/>
              <a:gd name="connsiteY1" fmla="*/ 0 h 2083594"/>
              <a:gd name="connsiteX2" fmla="*/ 3112294 w 3112294"/>
              <a:gd name="connsiteY2" fmla="*/ 80963 h 2083594"/>
              <a:gd name="connsiteX3" fmla="*/ 3112294 w 3112294"/>
              <a:gd name="connsiteY3" fmla="*/ 2083594 h 2083594"/>
              <a:gd name="connsiteX4" fmla="*/ 0 w 3112294"/>
              <a:gd name="connsiteY4" fmla="*/ 2019301 h 2083594"/>
              <a:gd name="connsiteX0" fmla="*/ 0 w 3345656"/>
              <a:gd name="connsiteY0" fmla="*/ 2097882 h 2097882"/>
              <a:gd name="connsiteX1" fmla="*/ 3026568 w 3345656"/>
              <a:gd name="connsiteY1" fmla="*/ 0 h 2097882"/>
              <a:gd name="connsiteX2" fmla="*/ 3345656 w 3345656"/>
              <a:gd name="connsiteY2" fmla="*/ 80963 h 2097882"/>
              <a:gd name="connsiteX3" fmla="*/ 3345656 w 3345656"/>
              <a:gd name="connsiteY3" fmla="*/ 2083594 h 2097882"/>
              <a:gd name="connsiteX4" fmla="*/ 0 w 3345656"/>
              <a:gd name="connsiteY4" fmla="*/ 2097882 h 2097882"/>
              <a:gd name="connsiteX0" fmla="*/ 0 w 2800350"/>
              <a:gd name="connsiteY0" fmla="*/ 1935957 h 2083594"/>
              <a:gd name="connsiteX1" fmla="*/ 2481262 w 2800350"/>
              <a:gd name="connsiteY1" fmla="*/ 0 h 2083594"/>
              <a:gd name="connsiteX2" fmla="*/ 2800350 w 2800350"/>
              <a:gd name="connsiteY2" fmla="*/ 80963 h 2083594"/>
              <a:gd name="connsiteX3" fmla="*/ 2800350 w 2800350"/>
              <a:gd name="connsiteY3" fmla="*/ 2083594 h 2083594"/>
              <a:gd name="connsiteX4" fmla="*/ 0 w 2800350"/>
              <a:gd name="connsiteY4" fmla="*/ 1935957 h 2083594"/>
              <a:gd name="connsiteX0" fmla="*/ 0 w 3352800"/>
              <a:gd name="connsiteY0" fmla="*/ 2083594 h 2083594"/>
              <a:gd name="connsiteX1" fmla="*/ 3033712 w 3352800"/>
              <a:gd name="connsiteY1" fmla="*/ 0 h 2083594"/>
              <a:gd name="connsiteX2" fmla="*/ 3352800 w 3352800"/>
              <a:gd name="connsiteY2" fmla="*/ 80963 h 2083594"/>
              <a:gd name="connsiteX3" fmla="*/ 3352800 w 3352800"/>
              <a:gd name="connsiteY3" fmla="*/ 2083594 h 2083594"/>
              <a:gd name="connsiteX4" fmla="*/ 0 w 3352800"/>
              <a:gd name="connsiteY4" fmla="*/ 2083594 h 2083594"/>
              <a:gd name="connsiteX0" fmla="*/ 0 w 3352800"/>
              <a:gd name="connsiteY0" fmla="*/ 2002631 h 2002631"/>
              <a:gd name="connsiteX1" fmla="*/ 3033712 w 3352800"/>
              <a:gd name="connsiteY1" fmla="*/ 15716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988469 w 3352800"/>
              <a:gd name="connsiteY1" fmla="*/ 59530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3966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45314 w 3352800"/>
              <a:gd name="connsiteY1" fmla="*/ 12246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4839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75865 w 3352800"/>
              <a:gd name="connsiteY1" fmla="*/ 8178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901 h 2002901"/>
              <a:gd name="connsiteX1" fmla="*/ 2836585 w 3352800"/>
              <a:gd name="connsiteY1" fmla="*/ 0 h 2002901"/>
              <a:gd name="connsiteX2" fmla="*/ 3352800 w 3352800"/>
              <a:gd name="connsiteY2" fmla="*/ 270 h 2002901"/>
              <a:gd name="connsiteX3" fmla="*/ 3352800 w 3352800"/>
              <a:gd name="connsiteY3" fmla="*/ 2002901 h 2002901"/>
              <a:gd name="connsiteX4" fmla="*/ 0 w 3352800"/>
              <a:gd name="connsiteY4" fmla="*/ 2002901 h 2002901"/>
              <a:gd name="connsiteX0" fmla="*/ 0 w 3352800"/>
              <a:gd name="connsiteY0" fmla="*/ 2002631 h 2002631"/>
              <a:gd name="connsiteX1" fmla="*/ 754045 w 3352800"/>
              <a:gd name="connsiteY1" fmla="*/ 1468326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534305 h 534305"/>
              <a:gd name="connsiteX1" fmla="*/ 754045 w 3352800"/>
              <a:gd name="connsiteY1" fmla="*/ 0 h 534305"/>
              <a:gd name="connsiteX2" fmla="*/ 3352800 w 3352800"/>
              <a:gd name="connsiteY2" fmla="*/ 7687 h 534305"/>
              <a:gd name="connsiteX3" fmla="*/ 3352800 w 3352800"/>
              <a:gd name="connsiteY3" fmla="*/ 534305 h 534305"/>
              <a:gd name="connsiteX4" fmla="*/ 0 w 3352800"/>
              <a:gd name="connsiteY4" fmla="*/ 534305 h 534305"/>
              <a:gd name="connsiteX0" fmla="*/ 0 w 3352800"/>
              <a:gd name="connsiteY0" fmla="*/ 534305 h 534305"/>
              <a:gd name="connsiteX1" fmla="*/ 754045 w 3352800"/>
              <a:gd name="connsiteY1" fmla="*/ 0 h 534305"/>
              <a:gd name="connsiteX2" fmla="*/ 3352800 w 3352800"/>
              <a:gd name="connsiteY2" fmla="*/ 7687 h 534305"/>
              <a:gd name="connsiteX3" fmla="*/ 3352800 w 3352800"/>
              <a:gd name="connsiteY3" fmla="*/ 534305 h 534305"/>
              <a:gd name="connsiteX4" fmla="*/ 0 w 3352800"/>
              <a:gd name="connsiteY4" fmla="*/ 534305 h 534305"/>
              <a:gd name="connsiteX0" fmla="*/ 0 w 3352800"/>
              <a:gd name="connsiteY0" fmla="*/ 526618 h 526618"/>
              <a:gd name="connsiteX1" fmla="*/ 980611 w 3352800"/>
              <a:gd name="connsiteY1" fmla="*/ 93681 h 526618"/>
              <a:gd name="connsiteX2" fmla="*/ 3352800 w 3352800"/>
              <a:gd name="connsiteY2" fmla="*/ 0 h 526618"/>
              <a:gd name="connsiteX3" fmla="*/ 3352800 w 3352800"/>
              <a:gd name="connsiteY3" fmla="*/ 526618 h 526618"/>
              <a:gd name="connsiteX4" fmla="*/ 0 w 3352800"/>
              <a:gd name="connsiteY4" fmla="*/ 526618 h 526618"/>
              <a:gd name="connsiteX0" fmla="*/ 0 w 3352800"/>
              <a:gd name="connsiteY0" fmla="*/ 526888 h 526888"/>
              <a:gd name="connsiteX1" fmla="*/ 744735 w 3352800"/>
              <a:gd name="connsiteY1" fmla="*/ 0 h 526888"/>
              <a:gd name="connsiteX2" fmla="*/ 3352800 w 3352800"/>
              <a:gd name="connsiteY2" fmla="*/ 270 h 526888"/>
              <a:gd name="connsiteX3" fmla="*/ 3352800 w 3352800"/>
              <a:gd name="connsiteY3" fmla="*/ 526888 h 526888"/>
              <a:gd name="connsiteX4" fmla="*/ 0 w 3352800"/>
              <a:gd name="connsiteY4" fmla="*/ 526888 h 526888"/>
              <a:gd name="connsiteX0" fmla="*/ 0 w 3352800"/>
              <a:gd name="connsiteY0" fmla="*/ 526618 h 526618"/>
              <a:gd name="connsiteX1" fmla="*/ 811948 w 3352800"/>
              <a:gd name="connsiteY1" fmla="*/ 60921 h 526618"/>
              <a:gd name="connsiteX2" fmla="*/ 3352800 w 3352800"/>
              <a:gd name="connsiteY2" fmla="*/ 0 h 526618"/>
              <a:gd name="connsiteX3" fmla="*/ 3352800 w 3352800"/>
              <a:gd name="connsiteY3" fmla="*/ 526618 h 526618"/>
              <a:gd name="connsiteX4" fmla="*/ 0 w 3352800"/>
              <a:gd name="connsiteY4" fmla="*/ 526618 h 526618"/>
              <a:gd name="connsiteX0" fmla="*/ 0 w 3352800"/>
              <a:gd name="connsiteY0" fmla="*/ 527584 h 527584"/>
              <a:gd name="connsiteX1" fmla="*/ 751718 w 3352800"/>
              <a:gd name="connsiteY1" fmla="*/ 0 h 527584"/>
              <a:gd name="connsiteX2" fmla="*/ 3352800 w 3352800"/>
              <a:gd name="connsiteY2" fmla="*/ 966 h 527584"/>
              <a:gd name="connsiteX3" fmla="*/ 3352800 w 3352800"/>
              <a:gd name="connsiteY3" fmla="*/ 527584 h 527584"/>
              <a:gd name="connsiteX4" fmla="*/ 0 w 3352800"/>
              <a:gd name="connsiteY4" fmla="*/ 527584 h 527584"/>
              <a:gd name="connsiteX0" fmla="*/ 0 w 3352800"/>
              <a:gd name="connsiteY0" fmla="*/ 527584 h 527584"/>
              <a:gd name="connsiteX1" fmla="*/ 751718 w 3352800"/>
              <a:gd name="connsiteY1" fmla="*/ 0 h 527584"/>
              <a:gd name="connsiteX2" fmla="*/ 3241069 w 3352800"/>
              <a:gd name="connsiteY2" fmla="*/ 94144 h 527584"/>
              <a:gd name="connsiteX3" fmla="*/ 3352800 w 3352800"/>
              <a:gd name="connsiteY3" fmla="*/ 527584 h 527584"/>
              <a:gd name="connsiteX4" fmla="*/ 0 w 3352800"/>
              <a:gd name="connsiteY4" fmla="*/ 527584 h 527584"/>
              <a:gd name="connsiteX0" fmla="*/ 0 w 3352800"/>
              <a:gd name="connsiteY0" fmla="*/ 527584 h 527584"/>
              <a:gd name="connsiteX1" fmla="*/ 751718 w 3352800"/>
              <a:gd name="connsiteY1" fmla="*/ 0 h 527584"/>
              <a:gd name="connsiteX2" fmla="*/ 3352800 w 3352800"/>
              <a:gd name="connsiteY2" fmla="*/ 271 h 527584"/>
              <a:gd name="connsiteX3" fmla="*/ 3352800 w 3352800"/>
              <a:gd name="connsiteY3" fmla="*/ 527584 h 527584"/>
              <a:gd name="connsiteX4" fmla="*/ 0 w 3352800"/>
              <a:gd name="connsiteY4" fmla="*/ 527584 h 527584"/>
              <a:gd name="connsiteX0" fmla="*/ 0 w 3352800"/>
              <a:gd name="connsiteY0" fmla="*/ 527313 h 527313"/>
              <a:gd name="connsiteX1" fmla="*/ 900984 w 3352800"/>
              <a:gd name="connsiteY1" fmla="*/ 97774 h 527313"/>
              <a:gd name="connsiteX2" fmla="*/ 3352800 w 3352800"/>
              <a:gd name="connsiteY2" fmla="*/ 0 h 527313"/>
              <a:gd name="connsiteX3" fmla="*/ 3352800 w 3352800"/>
              <a:gd name="connsiteY3" fmla="*/ 527313 h 527313"/>
              <a:gd name="connsiteX4" fmla="*/ 0 w 3352800"/>
              <a:gd name="connsiteY4" fmla="*/ 527313 h 527313"/>
              <a:gd name="connsiteX0" fmla="*/ 0 w 3352800"/>
              <a:gd name="connsiteY0" fmla="*/ 527584 h 527584"/>
              <a:gd name="connsiteX1" fmla="*/ 748227 w 3352800"/>
              <a:gd name="connsiteY1" fmla="*/ 0 h 527584"/>
              <a:gd name="connsiteX2" fmla="*/ 3352800 w 3352800"/>
              <a:gd name="connsiteY2" fmla="*/ 271 h 527584"/>
              <a:gd name="connsiteX3" fmla="*/ 3352800 w 3352800"/>
              <a:gd name="connsiteY3" fmla="*/ 527584 h 527584"/>
              <a:gd name="connsiteX4" fmla="*/ 0 w 3352800"/>
              <a:gd name="connsiteY4" fmla="*/ 527584 h 5275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52800" h="527584">
                <a:moveTo>
                  <a:pt x="0" y="527584"/>
                </a:moveTo>
                <a:lnTo>
                  <a:pt x="748227" y="0"/>
                </a:lnTo>
                <a:lnTo>
                  <a:pt x="3352800" y="271"/>
                </a:lnTo>
                <a:lnTo>
                  <a:pt x="3352800" y="527584"/>
                </a:lnTo>
                <a:lnTo>
                  <a:pt x="0" y="527584"/>
                </a:lnTo>
                <a:close/>
              </a:path>
            </a:pathLst>
          </a:cu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822960" y="365760"/>
            <a:ext cx="7520940" cy="548640"/>
          </a:xfrm>
          <a:prstGeom prst="rect">
            <a:avLst/>
          </a:prstGeom>
        </p:spPr>
        <p:txBody>
          <a:bodyPr vert="horz" lIns="91440" tIns="45720" rIns="91440" bIns="45720" rtlCol="0" anchor="ctr">
            <a:noAutofit/>
          </a:bodyPr>
          <a:lstStyle/>
          <a:p>
            <a:r>
              <a:rPr lang="en-US" smtClean="0"/>
              <a:t>Click to edit Master title style</a:t>
            </a:r>
            <a:endParaRPr lang="en-US" dirty="0"/>
          </a:p>
        </p:txBody>
      </p:sp>
      <p:sp>
        <p:nvSpPr>
          <p:cNvPr id="3" name="Text Placeholder 2"/>
          <p:cNvSpPr>
            <a:spLocks noGrp="1"/>
          </p:cNvSpPr>
          <p:nvPr>
            <p:ph type="body" idx="1"/>
          </p:nvPr>
        </p:nvSpPr>
        <p:spPr>
          <a:xfrm>
            <a:off x="822960" y="1100628"/>
            <a:ext cx="7520940" cy="3579849"/>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rot="19140000">
            <a:off x="201168" y="5870448"/>
            <a:ext cx="2176272" cy="201168"/>
          </a:xfrm>
          <a:prstGeom prst="rect">
            <a:avLst/>
          </a:prstGeom>
        </p:spPr>
        <p:txBody>
          <a:bodyPr vert="horz" lIns="91440" tIns="45720" rIns="91440" bIns="45720" rtlCol="0" anchor="ctr"/>
          <a:lstStyle>
            <a:lvl1pPr algn="l">
              <a:defRPr sz="1200">
                <a:solidFill>
                  <a:srgbClr val="FFFFFF"/>
                </a:solidFill>
              </a:defRPr>
            </a:lvl1pPr>
          </a:lstStyle>
          <a:p>
            <a:fld id="{3EE5BD43-E591-4A2E-98BF-21574A50BBA1}" type="datetimeFigureOut">
              <a:rPr lang="en-IN" smtClean="0"/>
              <a:t>06-05-2025</a:t>
            </a:fld>
            <a:endParaRPr lang="en-IN"/>
          </a:p>
        </p:txBody>
      </p:sp>
      <p:sp>
        <p:nvSpPr>
          <p:cNvPr id="5" name="Footer Placeholder 4"/>
          <p:cNvSpPr>
            <a:spLocks noGrp="1"/>
          </p:cNvSpPr>
          <p:nvPr>
            <p:ph type="ftr" sz="quarter" idx="3"/>
          </p:nvPr>
        </p:nvSpPr>
        <p:spPr>
          <a:xfrm>
            <a:off x="3517514" y="6285122"/>
            <a:ext cx="4724400" cy="274320"/>
          </a:xfrm>
          <a:prstGeom prst="rect">
            <a:avLst/>
          </a:prstGeom>
        </p:spPr>
        <p:txBody>
          <a:bodyPr vert="horz" lIns="91440" tIns="45720" rIns="91440" bIns="45720" rtlCol="0" anchor="ctr"/>
          <a:lstStyle>
            <a:lvl1pPr algn="r">
              <a:defRPr sz="1000" cap="all" spc="200" baseline="0">
                <a:solidFill>
                  <a:srgbClr val="FFFFFF"/>
                </a:solidFill>
              </a:defRPr>
            </a:lvl1pPr>
          </a:lstStyle>
          <a:p>
            <a:endParaRPr lang="en-IN"/>
          </a:p>
        </p:txBody>
      </p:sp>
      <p:sp>
        <p:nvSpPr>
          <p:cNvPr id="6" name="Slide Number Placeholder 5"/>
          <p:cNvSpPr>
            <a:spLocks noGrp="1"/>
          </p:cNvSpPr>
          <p:nvPr>
            <p:ph type="sldNum" sz="quarter" idx="4"/>
          </p:nvPr>
        </p:nvSpPr>
        <p:spPr>
          <a:xfrm>
            <a:off x="8401038" y="6170822"/>
            <a:ext cx="502920" cy="502920"/>
          </a:xfrm>
          <a:prstGeom prst="ellipse">
            <a:avLst/>
          </a:prstGeom>
          <a:ln w="19050">
            <a:solidFill>
              <a:srgbClr val="FFFFFF"/>
            </a:solidFill>
          </a:ln>
        </p:spPr>
        <p:txBody>
          <a:bodyPr vert="horz" lIns="9144" tIns="9144" rIns="9144" bIns="9144" rtlCol="0" anchor="ctr">
            <a:normAutofit/>
          </a:bodyPr>
          <a:lstStyle>
            <a:lvl1pPr algn="ctr">
              <a:defRPr sz="1650">
                <a:solidFill>
                  <a:srgbClr val="FFFFFF"/>
                </a:solidFill>
              </a:defRPr>
            </a:lvl1pPr>
          </a:lstStyle>
          <a:p>
            <a:fld id="{7120737E-1DDD-41CC-A5B4-B08A31F05083}" type="slidenum">
              <a:rPr lang="en-IN" smtClean="0"/>
              <a:t>‹#›</a:t>
            </a:fld>
            <a:endParaRPr lang="en-IN"/>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spcBef>
          <a:spcPct val="0"/>
        </a:spcBef>
        <a:buNone/>
        <a:defRPr sz="2800" kern="1200" cap="all" baseline="0">
          <a:solidFill>
            <a:schemeClr val="tx1"/>
          </a:solidFill>
          <a:latin typeface="+mj-lt"/>
          <a:ea typeface="+mj-ea"/>
          <a:cs typeface="+mj-cs"/>
        </a:defRPr>
      </a:lvl1pPr>
    </p:titleStyle>
    <p:bodyStyle>
      <a:lvl1pPr marL="342900" indent="-342900" algn="l" defTabSz="914400" rtl="0" eaLnBrk="1" latinLnBrk="0" hangingPunct="1">
        <a:spcBef>
          <a:spcPts val="800"/>
        </a:spcBef>
        <a:buFont typeface="Arial" pitchFamily="34" charset="0"/>
        <a:buNone/>
        <a:defRPr sz="1600" b="1" kern="1200">
          <a:solidFill>
            <a:schemeClr val="tx1"/>
          </a:solidFill>
          <a:latin typeface="+mn-lt"/>
          <a:ea typeface="+mn-ea"/>
          <a:cs typeface="+mn-cs"/>
        </a:defRPr>
      </a:lvl1pPr>
      <a:lvl2pPr marL="173736" indent="-173736" algn="l" defTabSz="914400" rtl="0" eaLnBrk="1" latinLnBrk="0" hangingPunct="1">
        <a:spcBef>
          <a:spcPts val="300"/>
        </a:spcBef>
        <a:buClr>
          <a:schemeClr val="accent2"/>
        </a:buClr>
        <a:buFont typeface="Wingdings" pitchFamily="2" charset="2"/>
        <a:buChar char="§"/>
        <a:defRPr sz="1600" kern="1200">
          <a:solidFill>
            <a:schemeClr val="tx1"/>
          </a:solidFill>
          <a:latin typeface="+mn-lt"/>
          <a:ea typeface="+mn-ea"/>
          <a:cs typeface="+mn-cs"/>
        </a:defRPr>
      </a:lvl2pPr>
      <a:lvl3pPr marL="402336" indent="-164592" algn="l" defTabSz="914400" rtl="0" eaLnBrk="1" latinLnBrk="0" hangingPunct="1">
        <a:spcBef>
          <a:spcPts val="300"/>
        </a:spcBef>
        <a:buClr>
          <a:schemeClr val="accent2"/>
        </a:buClr>
        <a:buFont typeface="Wingdings" pitchFamily="2" charset="2"/>
        <a:buChar char="§"/>
        <a:defRPr sz="1600" kern="1200">
          <a:solidFill>
            <a:schemeClr val="tx1"/>
          </a:solidFill>
          <a:latin typeface="+mn-lt"/>
          <a:ea typeface="+mn-ea"/>
          <a:cs typeface="+mn-cs"/>
        </a:defRPr>
      </a:lvl3pPr>
      <a:lvl4pPr marL="630936" indent="-164592" algn="l" defTabSz="914400" rtl="0" eaLnBrk="1" latinLnBrk="0" hangingPunct="1">
        <a:spcBef>
          <a:spcPts val="300"/>
        </a:spcBef>
        <a:buClr>
          <a:schemeClr val="accent2"/>
        </a:buClr>
        <a:buFont typeface="Wingdings" pitchFamily="2" charset="2"/>
        <a:buChar char="§"/>
        <a:defRPr sz="1600" kern="1200">
          <a:solidFill>
            <a:schemeClr val="tx1"/>
          </a:solidFill>
          <a:latin typeface="+mn-lt"/>
          <a:ea typeface="+mn-ea"/>
          <a:cs typeface="+mn-cs"/>
        </a:defRPr>
      </a:lvl4pPr>
      <a:lvl5pPr marL="859536" indent="-173736" algn="l" defTabSz="914400" rtl="0" eaLnBrk="1" latinLnBrk="0" hangingPunct="1">
        <a:spcBef>
          <a:spcPts val="300"/>
        </a:spcBef>
        <a:buClr>
          <a:schemeClr val="accent2"/>
        </a:buClr>
        <a:buFont typeface="Wingdings" pitchFamily="2" charset="2"/>
        <a:buChar char="§"/>
        <a:defRPr sz="1600" kern="1200">
          <a:solidFill>
            <a:schemeClr val="tx1"/>
          </a:solidFill>
          <a:latin typeface="+mn-lt"/>
          <a:ea typeface="+mn-ea"/>
          <a:cs typeface="+mn-cs"/>
        </a:defRPr>
      </a:lvl5pPr>
      <a:lvl6pPr marL="1097280" indent="-173736"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6pPr>
      <a:lvl7pPr marL="1353312" indent="-164592"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7pPr>
      <a:lvl8pPr marL="1581912" indent="-164592"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8pPr>
      <a:lvl9pPr marL="1792224" indent="-164592"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5.png"/><Relationship Id="rId1" Type="http://schemas.openxmlformats.org/officeDocument/2006/relationships/slideLayout" Target="../slideLayouts/slideLayout2.xml"/><Relationship Id="rId4" Type="http://schemas.microsoft.com/office/2007/relationships/hdphoto" Target="../media/hdphoto1.wdp"/></Relationships>
</file>

<file path=ppt/slides/_rels/slide11.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notesSlide" Target="../notesSlides/notesSlide1.xml"/><Relationship Id="rId7" Type="http://schemas.openxmlformats.org/officeDocument/2006/relationships/image" Target="../media/image6.png"/><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16.wmf"/><Relationship Id="rId5" Type="http://schemas.openxmlformats.org/officeDocument/2006/relationships/oleObject" Target="../embeddings/oleObject5.bin"/><Relationship Id="rId4" Type="http://schemas.openxmlformats.org/officeDocument/2006/relationships/image" Target="../media/image5.jpe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2.xml"/><Relationship Id="rId4" Type="http://schemas.microsoft.com/office/2007/relationships/hdphoto" Target="../media/hdphoto1.wdp"/></Relationships>
</file>

<file path=ppt/slides/_rels/slide14.xml.rels><?xml version="1.0" encoding="UTF-8" standalone="yes"?>
<Relationships xmlns="http://schemas.openxmlformats.org/package/2006/relationships"><Relationship Id="rId3" Type="http://schemas.openxmlformats.org/officeDocument/2006/relationships/image" Target="../media/image5.jpeg"/><Relationship Id="rId7" Type="http://schemas.microsoft.com/office/2007/relationships/hdphoto" Target="../media/hdphoto1.wdp"/><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image" Target="../media/image6.png"/><Relationship Id="rId5" Type="http://schemas.openxmlformats.org/officeDocument/2006/relationships/image" Target="../media/image19.wmf"/><Relationship Id="rId4" Type="http://schemas.openxmlformats.org/officeDocument/2006/relationships/oleObject" Target="../embeddings/oleObject6.bin"/></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3" Type="http://schemas.openxmlformats.org/officeDocument/2006/relationships/image" Target="../media/image5.jpeg"/><Relationship Id="rId7" Type="http://schemas.microsoft.com/office/2007/relationships/hdphoto" Target="../media/hdphoto1.wdp"/><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image" Target="../media/image6.png"/><Relationship Id="rId5" Type="http://schemas.openxmlformats.org/officeDocument/2006/relationships/image" Target="../media/image22.wmf"/><Relationship Id="rId4" Type="http://schemas.openxmlformats.org/officeDocument/2006/relationships/oleObject" Target="../embeddings/oleObject7.bin"/></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1.png"/><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6.png"/></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2.xml"/><Relationship Id="rId4" Type="http://schemas.microsoft.com/office/2007/relationships/hdphoto" Target="../media/hdphoto1.wdp"/></Relationships>
</file>

<file path=ppt/slides/_rels/slide19.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5.jpeg"/><Relationship Id="rId7" Type="http://schemas.openxmlformats.org/officeDocument/2006/relationships/image" Target="../media/image25.wmf"/><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oleObject" Target="../embeddings/oleObject9.bin"/><Relationship Id="rId5" Type="http://schemas.openxmlformats.org/officeDocument/2006/relationships/image" Target="../media/image24.wmf"/><Relationship Id="rId4" Type="http://schemas.openxmlformats.org/officeDocument/2006/relationships/oleObject" Target="../embeddings/oleObject8.bin"/><Relationship Id="rId9" Type="http://schemas.microsoft.com/office/2007/relationships/hdphoto" Target="../media/hdphoto1.wdp"/></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2.xml"/><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6.png"/><Relationship Id="rId1" Type="http://schemas.openxmlformats.org/officeDocument/2006/relationships/slideLayout" Target="../slideLayouts/slideLayout2.xml"/><Relationship Id="rId4" Type="http://schemas.microsoft.com/office/2007/relationships/hdphoto" Target="../media/hdphoto1.wdp"/></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6.png"/></Relationships>
</file>

<file path=ppt/slides/_rels/slide22.xml.rels><?xml version="1.0" encoding="UTF-8" standalone="yes"?>
<Relationships xmlns="http://schemas.openxmlformats.org/package/2006/relationships"><Relationship Id="rId3" Type="http://schemas.openxmlformats.org/officeDocument/2006/relationships/image" Target="../media/image5.jpeg"/><Relationship Id="rId7" Type="http://schemas.microsoft.com/office/2007/relationships/hdphoto" Target="../media/hdphoto1.wdp"/><Relationship Id="rId2" Type="http://schemas.openxmlformats.org/officeDocument/2006/relationships/slideLayout" Target="../slideLayouts/slideLayout7.xml"/><Relationship Id="rId1" Type="http://schemas.openxmlformats.org/officeDocument/2006/relationships/vmlDrawing" Target="../drawings/vmlDrawing8.vml"/><Relationship Id="rId6" Type="http://schemas.openxmlformats.org/officeDocument/2006/relationships/image" Target="../media/image6.png"/><Relationship Id="rId5" Type="http://schemas.openxmlformats.org/officeDocument/2006/relationships/image" Target="../media/image28.wmf"/><Relationship Id="rId4" Type="http://schemas.openxmlformats.org/officeDocument/2006/relationships/oleObject" Target="../embeddings/oleObject10.bin"/></Relationships>
</file>

<file path=ppt/slides/_rels/slide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9.png"/><Relationship Id="rId1" Type="http://schemas.openxmlformats.org/officeDocument/2006/relationships/slideLayout" Target="../slideLayouts/slideLayout2.xml"/><Relationship Id="rId4" Type="http://schemas.microsoft.com/office/2007/relationships/hdphoto" Target="../media/hdphoto1.wdp"/></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6.png"/></Relationships>
</file>

<file path=ppt/slides/_rels/slide25.xml.rels><?xml version="1.0" encoding="UTF-8" standalone="yes"?>
<Relationships xmlns="http://schemas.openxmlformats.org/package/2006/relationships"><Relationship Id="rId3" Type="http://schemas.openxmlformats.org/officeDocument/2006/relationships/image" Target="../media/image5.jpeg"/><Relationship Id="rId7" Type="http://schemas.microsoft.com/office/2007/relationships/hdphoto" Target="../media/hdphoto1.wdp"/><Relationship Id="rId2" Type="http://schemas.openxmlformats.org/officeDocument/2006/relationships/slideLayout" Target="../slideLayouts/slideLayout7.xml"/><Relationship Id="rId1" Type="http://schemas.openxmlformats.org/officeDocument/2006/relationships/vmlDrawing" Target="../drawings/vmlDrawing9.vml"/><Relationship Id="rId6" Type="http://schemas.openxmlformats.org/officeDocument/2006/relationships/image" Target="../media/image6.png"/><Relationship Id="rId5" Type="http://schemas.openxmlformats.org/officeDocument/2006/relationships/image" Target="../media/image31.wmf"/><Relationship Id="rId4" Type="http://schemas.openxmlformats.org/officeDocument/2006/relationships/oleObject" Target="../embeddings/oleObject11.bin"/></Relationships>
</file>

<file path=ppt/slides/_rels/slide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2.png"/><Relationship Id="rId1" Type="http://schemas.openxmlformats.org/officeDocument/2006/relationships/slideLayout" Target="../slideLayouts/slideLayout2.xml"/><Relationship Id="rId4" Type="http://schemas.microsoft.com/office/2007/relationships/hdphoto" Target="../media/hdphoto1.wdp"/></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6.png"/></Relationships>
</file>

<file path=ppt/slides/_rels/slide28.xml.rels><?xml version="1.0" encoding="UTF-8" standalone="yes"?>
<Relationships xmlns="http://schemas.openxmlformats.org/package/2006/relationships"><Relationship Id="rId3" Type="http://schemas.openxmlformats.org/officeDocument/2006/relationships/image" Target="../media/image5.jpeg"/><Relationship Id="rId7" Type="http://schemas.microsoft.com/office/2007/relationships/hdphoto" Target="../media/hdphoto1.wdp"/><Relationship Id="rId2" Type="http://schemas.openxmlformats.org/officeDocument/2006/relationships/slideLayout" Target="../slideLayouts/slideLayout2.xml"/><Relationship Id="rId1" Type="http://schemas.openxmlformats.org/officeDocument/2006/relationships/vmlDrawing" Target="../drawings/vmlDrawing10.vml"/><Relationship Id="rId6" Type="http://schemas.openxmlformats.org/officeDocument/2006/relationships/image" Target="../media/image6.png"/><Relationship Id="rId5" Type="http://schemas.openxmlformats.org/officeDocument/2006/relationships/image" Target="../media/image34.wmf"/><Relationship Id="rId4" Type="http://schemas.openxmlformats.org/officeDocument/2006/relationships/oleObject" Target="../embeddings/oleObject12.bin"/></Relationships>
</file>

<file path=ppt/slides/_rels/slide2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2.xml"/><Relationship Id="rId4" Type="http://schemas.microsoft.com/office/2007/relationships/hdphoto" Target="../media/hdphoto1.wdp"/></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6.png"/></Relationships>
</file>

<file path=ppt/slides/_rels/slide31.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notesSlide" Target="../notesSlides/notesSlide5.xml"/><Relationship Id="rId7" Type="http://schemas.openxmlformats.org/officeDocument/2006/relationships/image" Target="../media/image6.png"/><Relationship Id="rId2" Type="http://schemas.openxmlformats.org/officeDocument/2006/relationships/slideLayout" Target="../slideLayouts/slideLayout2.xml"/><Relationship Id="rId1" Type="http://schemas.openxmlformats.org/officeDocument/2006/relationships/vmlDrawing" Target="../drawings/vmlDrawing11.vml"/><Relationship Id="rId6" Type="http://schemas.openxmlformats.org/officeDocument/2006/relationships/image" Target="../media/image37.wmf"/><Relationship Id="rId5" Type="http://schemas.openxmlformats.org/officeDocument/2006/relationships/oleObject" Target="../embeddings/oleObject13.bin"/><Relationship Id="rId4" Type="http://schemas.openxmlformats.org/officeDocument/2006/relationships/image" Target="../media/image5.jpeg"/></Relationships>
</file>

<file path=ppt/slides/_rels/slide3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8.png"/><Relationship Id="rId1" Type="http://schemas.openxmlformats.org/officeDocument/2006/relationships/slideLayout" Target="../slideLayouts/slideLayout2.xml"/><Relationship Id="rId4" Type="http://schemas.microsoft.com/office/2007/relationships/hdphoto" Target="../media/hdphoto1.wdp"/></Relationships>
</file>

<file path=ppt/slides/_rels/slide34.xml.rels><?xml version="1.0" encoding="UTF-8" standalone="yes"?>
<Relationships xmlns="http://schemas.openxmlformats.org/package/2006/relationships"><Relationship Id="rId8" Type="http://schemas.openxmlformats.org/officeDocument/2006/relationships/image" Target="../media/image40.wmf"/><Relationship Id="rId3" Type="http://schemas.openxmlformats.org/officeDocument/2006/relationships/notesSlide" Target="../notesSlides/notesSlide6.xml"/><Relationship Id="rId7" Type="http://schemas.openxmlformats.org/officeDocument/2006/relationships/oleObject" Target="../embeddings/oleObject15.bin"/><Relationship Id="rId2" Type="http://schemas.openxmlformats.org/officeDocument/2006/relationships/slideLayout" Target="../slideLayouts/slideLayout2.xml"/><Relationship Id="rId1" Type="http://schemas.openxmlformats.org/officeDocument/2006/relationships/vmlDrawing" Target="../drawings/vmlDrawing12.vml"/><Relationship Id="rId6" Type="http://schemas.openxmlformats.org/officeDocument/2006/relationships/image" Target="../media/image39.wmf"/><Relationship Id="rId5" Type="http://schemas.openxmlformats.org/officeDocument/2006/relationships/oleObject" Target="../embeddings/oleObject14.bin"/><Relationship Id="rId10" Type="http://schemas.microsoft.com/office/2007/relationships/hdphoto" Target="../media/hdphoto1.wdp"/><Relationship Id="rId4" Type="http://schemas.openxmlformats.org/officeDocument/2006/relationships/image" Target="../media/image5.jpeg"/><Relationship Id="rId9" Type="http://schemas.openxmlformats.org/officeDocument/2006/relationships/image" Target="../media/image6.png"/></Relationships>
</file>

<file path=ppt/slides/_rels/slide3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2.xml"/><Relationship Id="rId4" Type="http://schemas.microsoft.com/office/2007/relationships/hdphoto" Target="../media/hdphoto1.wdp"/></Relationships>
</file>

<file path=ppt/slides/_rels/slide3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1.png"/><Relationship Id="rId1" Type="http://schemas.openxmlformats.org/officeDocument/2006/relationships/slideLayout" Target="../slideLayouts/slideLayout2.xml"/><Relationship Id="rId4" Type="http://schemas.microsoft.com/office/2007/relationships/hdphoto" Target="../media/hdphoto1.wdp"/></Relationships>
</file>

<file path=ppt/slides/_rels/slide3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2.png"/><Relationship Id="rId1" Type="http://schemas.openxmlformats.org/officeDocument/2006/relationships/slideLayout" Target="../slideLayouts/slideLayout2.xml"/><Relationship Id="rId4" Type="http://schemas.microsoft.com/office/2007/relationships/hdphoto" Target="../media/hdphoto1.wdp"/></Relationships>
</file>

<file path=ppt/slides/_rels/slide39.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notesSlide" Target="../notesSlides/notesSlide7.xml"/><Relationship Id="rId7" Type="http://schemas.openxmlformats.org/officeDocument/2006/relationships/image" Target="../media/image6.png"/><Relationship Id="rId2" Type="http://schemas.openxmlformats.org/officeDocument/2006/relationships/slideLayout" Target="../slideLayouts/slideLayout2.xml"/><Relationship Id="rId1" Type="http://schemas.openxmlformats.org/officeDocument/2006/relationships/vmlDrawing" Target="../drawings/vmlDrawing13.vml"/><Relationship Id="rId6" Type="http://schemas.openxmlformats.org/officeDocument/2006/relationships/image" Target="../media/image43.wmf"/><Relationship Id="rId5" Type="http://schemas.openxmlformats.org/officeDocument/2006/relationships/oleObject" Target="../embeddings/oleObject16.bin"/><Relationship Id="rId4" Type="http://schemas.openxmlformats.org/officeDocument/2006/relationships/image" Target="../media/image5.jpe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7" Type="http://schemas.microsoft.com/office/2007/relationships/hdphoto" Target="../media/hdphoto1.wdp"/><Relationship Id="rId2" Type="http://schemas.openxmlformats.org/officeDocument/2006/relationships/image" Target="../media/image5.jpe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8.png"/><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2.xml"/><Relationship Id="rId4" Type="http://schemas.microsoft.com/office/2007/relationships/hdphoto" Target="../media/hdphoto1.wdp"/></Relationships>
</file>

<file path=ppt/slides/_rels/slide4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4.png"/><Relationship Id="rId1" Type="http://schemas.openxmlformats.org/officeDocument/2006/relationships/slideLayout" Target="../slideLayouts/slideLayout2.xml"/><Relationship Id="rId4" Type="http://schemas.microsoft.com/office/2007/relationships/hdphoto" Target="../media/hdphoto1.wdp"/></Relationships>
</file>

<file path=ppt/slides/_rels/slide4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5.png"/><Relationship Id="rId1" Type="http://schemas.openxmlformats.org/officeDocument/2006/relationships/slideLayout" Target="../slideLayouts/slideLayout2.xml"/><Relationship Id="rId4" Type="http://schemas.microsoft.com/office/2007/relationships/hdphoto" Target="../media/hdphoto1.wdp"/></Relationships>
</file>

<file path=ppt/slides/_rels/slide43.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notesSlide" Target="../notesSlides/notesSlide8.xml"/><Relationship Id="rId7" Type="http://schemas.openxmlformats.org/officeDocument/2006/relationships/image" Target="../media/image6.png"/><Relationship Id="rId2" Type="http://schemas.openxmlformats.org/officeDocument/2006/relationships/slideLayout" Target="../slideLayouts/slideLayout2.xml"/><Relationship Id="rId1" Type="http://schemas.openxmlformats.org/officeDocument/2006/relationships/vmlDrawing" Target="../drawings/vmlDrawing14.vml"/><Relationship Id="rId6" Type="http://schemas.openxmlformats.org/officeDocument/2006/relationships/image" Target="../media/image46.wmf"/><Relationship Id="rId5" Type="http://schemas.openxmlformats.org/officeDocument/2006/relationships/oleObject" Target="../embeddings/oleObject17.bin"/><Relationship Id="rId4" Type="http://schemas.openxmlformats.org/officeDocument/2006/relationships/image" Target="../media/image5.jpeg"/></Relationships>
</file>

<file path=ppt/slides/_rels/slide4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7.png"/><Relationship Id="rId1" Type="http://schemas.openxmlformats.org/officeDocument/2006/relationships/slideLayout" Target="../slideLayouts/slideLayout2.xml"/><Relationship Id="rId4" Type="http://schemas.microsoft.com/office/2007/relationships/hdphoto" Target="../media/hdphoto1.wdp"/></Relationships>
</file>

<file path=ppt/slides/_rels/slide45.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notesSlide" Target="../notesSlides/notesSlide9.xml"/><Relationship Id="rId7" Type="http://schemas.openxmlformats.org/officeDocument/2006/relationships/image" Target="../media/image6.png"/><Relationship Id="rId2" Type="http://schemas.openxmlformats.org/officeDocument/2006/relationships/slideLayout" Target="../slideLayouts/slideLayout2.xml"/><Relationship Id="rId1" Type="http://schemas.openxmlformats.org/officeDocument/2006/relationships/vmlDrawing" Target="../drawings/vmlDrawing15.vml"/><Relationship Id="rId6" Type="http://schemas.openxmlformats.org/officeDocument/2006/relationships/image" Target="../media/image48.wmf"/><Relationship Id="rId5" Type="http://schemas.openxmlformats.org/officeDocument/2006/relationships/oleObject" Target="../embeddings/oleObject18.bin"/><Relationship Id="rId4" Type="http://schemas.openxmlformats.org/officeDocument/2006/relationships/image" Target="../media/image5.jpeg"/></Relationships>
</file>

<file path=ppt/slides/_rels/slide4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9.png"/><Relationship Id="rId1" Type="http://schemas.openxmlformats.org/officeDocument/2006/relationships/slideLayout" Target="../slideLayouts/slideLayout2.xml"/><Relationship Id="rId4" Type="http://schemas.microsoft.com/office/2007/relationships/hdphoto" Target="../media/hdphoto1.wdp"/></Relationships>
</file>

<file path=ppt/slides/_rels/slide47.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notesSlide" Target="../notesSlides/notesSlide10.xml"/><Relationship Id="rId7" Type="http://schemas.openxmlformats.org/officeDocument/2006/relationships/image" Target="../media/image6.png"/><Relationship Id="rId2" Type="http://schemas.openxmlformats.org/officeDocument/2006/relationships/slideLayout" Target="../slideLayouts/slideLayout2.xml"/><Relationship Id="rId1" Type="http://schemas.openxmlformats.org/officeDocument/2006/relationships/vmlDrawing" Target="../drawings/vmlDrawing16.vml"/><Relationship Id="rId6" Type="http://schemas.openxmlformats.org/officeDocument/2006/relationships/image" Target="../media/image50.wmf"/><Relationship Id="rId5" Type="http://schemas.openxmlformats.org/officeDocument/2006/relationships/oleObject" Target="../embeddings/oleObject19.bin"/><Relationship Id="rId4" Type="http://schemas.openxmlformats.org/officeDocument/2006/relationships/image" Target="../media/image5.jpeg"/></Relationships>
</file>

<file path=ppt/slides/_rels/slide4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1.png"/><Relationship Id="rId1" Type="http://schemas.openxmlformats.org/officeDocument/2006/relationships/slideLayout" Target="../slideLayouts/slideLayout2.xml"/><Relationship Id="rId4" Type="http://schemas.microsoft.com/office/2007/relationships/hdphoto" Target="../media/hdphoto1.wdp"/></Relationships>
</file>

<file path=ppt/slides/_rels/slide49.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notesSlide" Target="../notesSlides/notesSlide11.xml"/><Relationship Id="rId7" Type="http://schemas.openxmlformats.org/officeDocument/2006/relationships/image" Target="../media/image6.png"/><Relationship Id="rId2" Type="http://schemas.openxmlformats.org/officeDocument/2006/relationships/slideLayout" Target="../slideLayouts/slideLayout2.xml"/><Relationship Id="rId1" Type="http://schemas.openxmlformats.org/officeDocument/2006/relationships/vmlDrawing" Target="../drawings/vmlDrawing17.vml"/><Relationship Id="rId6" Type="http://schemas.openxmlformats.org/officeDocument/2006/relationships/image" Target="../media/image52.wmf"/><Relationship Id="rId5" Type="http://schemas.openxmlformats.org/officeDocument/2006/relationships/oleObject" Target="../embeddings/oleObject20.bin"/><Relationship Id="rId4" Type="http://schemas.openxmlformats.org/officeDocument/2006/relationships/image" Target="../media/image5.jpe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2.xml"/><Relationship Id="rId4" Type="http://schemas.microsoft.com/office/2007/relationships/hdphoto" Target="../media/hdphoto1.wdp"/></Relationships>
</file>

<file path=ppt/slides/_rels/slide5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3.png"/><Relationship Id="rId1" Type="http://schemas.openxmlformats.org/officeDocument/2006/relationships/slideLayout" Target="../slideLayouts/slideLayout2.xml"/><Relationship Id="rId4" Type="http://schemas.microsoft.com/office/2007/relationships/hdphoto" Target="../media/hdphoto1.wdp"/></Relationships>
</file>

<file path=ppt/slides/_rels/slide51.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notesSlide" Target="../notesSlides/notesSlide12.xml"/><Relationship Id="rId7" Type="http://schemas.openxmlformats.org/officeDocument/2006/relationships/image" Target="../media/image6.png"/><Relationship Id="rId2" Type="http://schemas.openxmlformats.org/officeDocument/2006/relationships/slideLayout" Target="../slideLayouts/slideLayout2.xml"/><Relationship Id="rId1" Type="http://schemas.openxmlformats.org/officeDocument/2006/relationships/vmlDrawing" Target="../drawings/vmlDrawing18.vml"/><Relationship Id="rId6" Type="http://schemas.openxmlformats.org/officeDocument/2006/relationships/image" Target="../media/image54.wmf"/><Relationship Id="rId5" Type="http://schemas.openxmlformats.org/officeDocument/2006/relationships/oleObject" Target="../embeddings/oleObject21.bin"/><Relationship Id="rId4" Type="http://schemas.openxmlformats.org/officeDocument/2006/relationships/image" Target="../media/image5.jpeg"/></Relationships>
</file>

<file path=ppt/slides/_rels/slide5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5.png"/><Relationship Id="rId1" Type="http://schemas.openxmlformats.org/officeDocument/2006/relationships/slideLayout" Target="../slideLayouts/slideLayout2.xml"/><Relationship Id="rId4" Type="http://schemas.microsoft.com/office/2007/relationships/hdphoto" Target="../media/hdphoto1.wdp"/></Relationships>
</file>

<file path=ppt/slides/_rels/slide53.xml.rels><?xml version="1.0" encoding="UTF-8" standalone="yes"?>
<Relationships xmlns="http://schemas.openxmlformats.org/package/2006/relationships"><Relationship Id="rId3" Type="http://schemas.openxmlformats.org/officeDocument/2006/relationships/image" Target="../media/image57.gif"/><Relationship Id="rId2" Type="http://schemas.openxmlformats.org/officeDocument/2006/relationships/image" Target="../media/image56.wmf"/><Relationship Id="rId1" Type="http://schemas.openxmlformats.org/officeDocument/2006/relationships/slideLayout" Target="../slideLayouts/slideLayout8.xml"/><Relationship Id="rId5" Type="http://schemas.microsoft.com/office/2007/relationships/hdphoto" Target="../media/hdphoto1.wdp"/><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5.jpeg"/><Relationship Id="rId7" Type="http://schemas.openxmlformats.org/officeDocument/2006/relationships/image" Target="../media/image10.w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9.wmf"/><Relationship Id="rId4" Type="http://schemas.openxmlformats.org/officeDocument/2006/relationships/oleObject" Target="../embeddings/oleObject1.bin"/><Relationship Id="rId9" Type="http://schemas.microsoft.com/office/2007/relationships/hdphoto" Target="../media/hdphoto1.wdp"/></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7" Type="http://schemas.microsoft.com/office/2007/relationships/hdphoto" Target="../media/hdphoto1.wdp"/><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6.png"/><Relationship Id="rId5" Type="http://schemas.openxmlformats.org/officeDocument/2006/relationships/image" Target="../media/image11.wmf"/><Relationship Id="rId4" Type="http://schemas.openxmlformats.org/officeDocument/2006/relationships/oleObject" Target="../embeddings/oleObject3.bin"/></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5.jpeg"/><Relationship Id="rId7" Type="http://schemas.microsoft.com/office/2007/relationships/hdphoto" Target="../media/hdphoto1.wdp"/><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6.png"/><Relationship Id="rId5" Type="http://schemas.openxmlformats.org/officeDocument/2006/relationships/image" Target="../media/image14.wmf"/><Relationship Id="rId4" Type="http://schemas.openxmlformats.org/officeDocument/2006/relationships/oleObject" Target="../embeddings/oleObject4.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rot="19140000">
            <a:off x="924038" y="1864582"/>
            <a:ext cx="5648623" cy="1319741"/>
          </a:xfrm>
        </p:spPr>
        <p:txBody>
          <a:bodyPr/>
          <a:lstStyle/>
          <a:p>
            <a:r>
              <a:rPr lang="en-IN" sz="2900" dirty="0">
                <a:latin typeface="Arial Black" pitchFamily="34" charset="0"/>
              </a:rPr>
              <a:t>OPERATIONAL ANALYTICS AND INVESTIGATING METRIC SPIKE</a:t>
            </a:r>
          </a:p>
        </p:txBody>
      </p:sp>
      <p:sp>
        <p:nvSpPr>
          <p:cNvPr id="4" name="TextBox 3"/>
          <p:cNvSpPr txBox="1"/>
          <p:nvPr/>
        </p:nvSpPr>
        <p:spPr>
          <a:xfrm rot="19127394">
            <a:off x="775867" y="2531471"/>
            <a:ext cx="2808312" cy="461665"/>
          </a:xfrm>
          <a:prstGeom prst="rect">
            <a:avLst/>
          </a:prstGeom>
          <a:noFill/>
        </p:spPr>
        <p:txBody>
          <a:bodyPr wrap="square" rtlCol="0">
            <a:spAutoFit/>
          </a:bodyPr>
          <a:lstStyle/>
          <a:p>
            <a:r>
              <a:rPr lang="en-IN" sz="2400" dirty="0" smtClean="0">
                <a:latin typeface="Arial Black" pitchFamily="34" charset="0"/>
              </a:rPr>
              <a:t>PROJECT- 3</a:t>
            </a:r>
            <a:endParaRPr lang="en-IN" sz="2400" dirty="0">
              <a:latin typeface="Arial Black" pitchFamily="34" charset="0"/>
            </a:endParaRPr>
          </a:p>
        </p:txBody>
      </p:sp>
      <p:pic>
        <p:nvPicPr>
          <p:cNvPr id="1026" name="Picture 2" descr="https://lh7-rt.googleusercontent.com/slidesz/AGV_vUcsRvV-VeRpCsFv5JONwEYAkhDz8Y5d3Hbf2AwieJ5nqnnBdSBckW6XgDdztnCU67uKEJrfCm1oWg4tszMJaakteJLqKSsty3lxt4XRP7sQH5U14GZrKae03tlfzn0BYAgKFBI1tA=s2048?key=JSBHLhp0UBInyW6ypGXbTO-X"/>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04048" y="5229200"/>
            <a:ext cx="3630561" cy="107073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179512" y="194273"/>
            <a:ext cx="3096344" cy="369332"/>
          </a:xfrm>
          <a:prstGeom prst="rect">
            <a:avLst/>
          </a:prstGeom>
          <a:noFill/>
        </p:spPr>
        <p:txBody>
          <a:bodyPr wrap="square" rtlCol="0">
            <a:spAutoFit/>
          </a:bodyPr>
          <a:lstStyle/>
          <a:p>
            <a:r>
              <a:rPr lang="en-IN" dirty="0" smtClean="0">
                <a:latin typeface="Arial Black" pitchFamily="34" charset="0"/>
              </a:rPr>
              <a:t>Paul </a:t>
            </a:r>
            <a:r>
              <a:rPr lang="en-IN" dirty="0" err="1" smtClean="0">
                <a:latin typeface="Arial Black" pitchFamily="34" charset="0"/>
              </a:rPr>
              <a:t>Damein</a:t>
            </a:r>
            <a:r>
              <a:rPr lang="en-IN" dirty="0" smtClean="0">
                <a:latin typeface="Arial Black" pitchFamily="34" charset="0"/>
              </a:rPr>
              <a:t> K</a:t>
            </a:r>
          </a:p>
        </p:txBody>
      </p:sp>
      <p:sp>
        <p:nvSpPr>
          <p:cNvPr id="8" name="TextBox 7"/>
          <p:cNvSpPr txBox="1"/>
          <p:nvPr/>
        </p:nvSpPr>
        <p:spPr>
          <a:xfrm>
            <a:off x="307975" y="563605"/>
            <a:ext cx="1584176" cy="380598"/>
          </a:xfrm>
          <a:prstGeom prst="rect">
            <a:avLst/>
          </a:prstGeom>
          <a:noFill/>
        </p:spPr>
        <p:txBody>
          <a:bodyPr wrap="square" rtlCol="0">
            <a:spAutoFit/>
          </a:bodyPr>
          <a:lstStyle/>
          <a:p>
            <a:r>
              <a:rPr lang="en-IN" dirty="0" smtClean="0">
                <a:latin typeface="Arial Black" pitchFamily="34" charset="0"/>
              </a:rPr>
              <a:t>05-01-2025</a:t>
            </a:r>
            <a:endParaRPr lang="en-IN" dirty="0" smtClean="0">
              <a:latin typeface="Arial Black" pitchFamily="34" charset="0"/>
            </a:endParaRPr>
          </a:p>
        </p:txBody>
      </p:sp>
      <p:pic>
        <p:nvPicPr>
          <p:cNvPr id="1028" name="Picture 4" desc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96336" y="194273"/>
            <a:ext cx="1428750" cy="47625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7975" y="-76200"/>
            <a:ext cx="1428750" cy="476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8523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latin typeface="Arial Black" pitchFamily="34" charset="0"/>
              </a:rPr>
              <a:t>Result:</a:t>
            </a:r>
            <a:endParaRPr lang="en-IN" dirty="0">
              <a:latin typeface="Arial Black" pitchFamily="34" charset="0"/>
            </a:endParaRPr>
          </a:p>
        </p:txBody>
      </p:sp>
      <p:sp>
        <p:nvSpPr>
          <p:cNvPr id="5" name="TextBox 4"/>
          <p:cNvSpPr txBox="1"/>
          <p:nvPr/>
        </p:nvSpPr>
        <p:spPr>
          <a:xfrm>
            <a:off x="467544" y="764704"/>
            <a:ext cx="1872208" cy="369332"/>
          </a:xfrm>
          <a:prstGeom prst="rect">
            <a:avLst/>
          </a:prstGeom>
          <a:noFill/>
        </p:spPr>
        <p:txBody>
          <a:bodyPr wrap="square" rtlCol="0">
            <a:spAutoFit/>
          </a:bodyPr>
          <a:lstStyle/>
          <a:p>
            <a:r>
              <a:rPr lang="en-IN" dirty="0" smtClean="0">
                <a:latin typeface="Arial Black" pitchFamily="34" charset="0"/>
              </a:rPr>
              <a:t>Query:</a:t>
            </a:r>
            <a:endParaRPr lang="en-IN" dirty="0">
              <a:latin typeface="Arial Black" pitchFamily="34" charset="0"/>
            </a:endParaRPr>
          </a:p>
        </p:txBody>
      </p:sp>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t="11953" b="52814"/>
          <a:stretch/>
        </p:blipFill>
        <p:spPr>
          <a:xfrm>
            <a:off x="388700" y="1134036"/>
            <a:ext cx="8280920" cy="1993840"/>
          </a:xfrm>
          <a:prstGeom prst="rect">
            <a:avLst/>
          </a:prstGeom>
        </p:spPr>
      </p:pic>
      <p:sp>
        <p:nvSpPr>
          <p:cNvPr id="7" name="TextBox 6"/>
          <p:cNvSpPr txBox="1"/>
          <p:nvPr/>
        </p:nvSpPr>
        <p:spPr>
          <a:xfrm>
            <a:off x="472120" y="3127876"/>
            <a:ext cx="1872208" cy="369332"/>
          </a:xfrm>
          <a:prstGeom prst="rect">
            <a:avLst/>
          </a:prstGeom>
          <a:noFill/>
        </p:spPr>
        <p:txBody>
          <a:bodyPr wrap="square" rtlCol="0">
            <a:spAutoFit/>
          </a:bodyPr>
          <a:lstStyle/>
          <a:p>
            <a:r>
              <a:rPr lang="en-IN" dirty="0" smtClean="0">
                <a:latin typeface="Arial Black" pitchFamily="34" charset="0"/>
              </a:rPr>
              <a:t>Output:</a:t>
            </a:r>
            <a:endParaRPr lang="en-IN" dirty="0">
              <a:latin typeface="Arial Black" pitchFamily="34" charset="0"/>
            </a:endParaRPr>
          </a:p>
        </p:txBody>
      </p:sp>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t="47735" b="5112"/>
          <a:stretch/>
        </p:blipFill>
        <p:spPr>
          <a:xfrm>
            <a:off x="388700" y="3497208"/>
            <a:ext cx="8240176" cy="2425318"/>
          </a:xfrm>
          <a:prstGeom prst="rect">
            <a:avLst/>
          </a:prstGeom>
        </p:spPr>
      </p:pic>
      <p:pic>
        <p:nvPicPr>
          <p:cNvPr id="9" name="Picture 4" descr="..."/>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7596336" y="194273"/>
            <a:ext cx="1428750" cy="476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34165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27584" y="620688"/>
            <a:ext cx="7520940" cy="6120680"/>
          </a:xfrm>
          <a:blipFill>
            <a:blip r:embed="rId4"/>
            <a:tile tx="0" ty="0" sx="100000" sy="100000" flip="none" algn="tl"/>
          </a:blipFill>
        </p:spPr>
        <p:txBody>
          <a:bodyPr/>
          <a:lstStyle/>
          <a:p>
            <a:r>
              <a:rPr lang="en-IN" u="sng" dirty="0" smtClean="0">
                <a:latin typeface="Arial" pitchFamily="34" charset="0"/>
                <a:cs typeface="Arial" pitchFamily="34" charset="0"/>
              </a:rPr>
              <a:t>B. Throughput </a:t>
            </a:r>
            <a:r>
              <a:rPr lang="en-IN" u="sng" dirty="0">
                <a:latin typeface="Arial" pitchFamily="34" charset="0"/>
                <a:cs typeface="Arial" pitchFamily="34" charset="0"/>
              </a:rPr>
              <a:t>Analysis:</a:t>
            </a:r>
          </a:p>
          <a:p>
            <a:pPr lvl="1"/>
            <a:r>
              <a:rPr lang="en-IN" dirty="0">
                <a:latin typeface="Arial" pitchFamily="34" charset="0"/>
                <a:cs typeface="Arial" pitchFamily="34" charset="0"/>
              </a:rPr>
              <a:t>Objective: Calculate the 7-day rolling average of throughput (number of events per second).</a:t>
            </a:r>
          </a:p>
          <a:p>
            <a:pPr lvl="1"/>
            <a:r>
              <a:rPr lang="en-IN" dirty="0">
                <a:latin typeface="Arial" pitchFamily="34" charset="0"/>
                <a:cs typeface="Arial" pitchFamily="34" charset="0"/>
              </a:rPr>
              <a:t>Your Task: Write an SQL query to calculate the 7-day rolling average of throughput. Additionally, explain whether you prefer using the daily metric or the 7-day rolling average for throughput, and why</a:t>
            </a:r>
            <a:r>
              <a:rPr lang="en-IN" dirty="0" smtClean="0">
                <a:latin typeface="Arial" pitchFamily="34" charset="0"/>
                <a:cs typeface="Arial" pitchFamily="34" charset="0"/>
              </a:rPr>
              <a:t>.</a:t>
            </a:r>
          </a:p>
          <a:p>
            <a:pPr marL="0" lvl="1" indent="0">
              <a:buNone/>
            </a:pPr>
            <a:r>
              <a:rPr lang="en-IN" b="1" dirty="0" smtClean="0"/>
              <a:t>SQL </a:t>
            </a:r>
            <a:r>
              <a:rPr lang="en-IN" b="1" dirty="0"/>
              <a:t>Query</a:t>
            </a:r>
            <a:r>
              <a:rPr lang="en-IN" b="1" dirty="0" smtClean="0"/>
              <a:t>:</a:t>
            </a:r>
          </a:p>
          <a:p>
            <a:pPr marL="0" lvl="1" indent="0">
              <a:buNone/>
            </a:pPr>
            <a:endParaRPr lang="en-IN" b="1" dirty="0"/>
          </a:p>
          <a:p>
            <a:pPr marL="0" lvl="1" indent="0">
              <a:buNone/>
            </a:pPr>
            <a:endParaRPr lang="en-IN" b="1" dirty="0" smtClean="0"/>
          </a:p>
          <a:p>
            <a:pPr marL="0" lvl="1" indent="0">
              <a:buNone/>
            </a:pPr>
            <a:endParaRPr lang="en-IN" b="1" dirty="0"/>
          </a:p>
          <a:p>
            <a:pPr marL="0" lvl="1" indent="0">
              <a:buNone/>
            </a:pPr>
            <a:endParaRPr lang="en-IN" b="1" dirty="0" smtClean="0"/>
          </a:p>
          <a:p>
            <a:pPr marL="0" lvl="1" indent="0">
              <a:buNone/>
            </a:pPr>
            <a:endParaRPr lang="en-IN" b="1" dirty="0"/>
          </a:p>
          <a:p>
            <a:pPr marL="0" lvl="1" indent="0">
              <a:buNone/>
            </a:pPr>
            <a:endParaRPr lang="en-IN" b="1" dirty="0" smtClean="0"/>
          </a:p>
          <a:p>
            <a:pPr marL="0" lvl="1" indent="0">
              <a:buNone/>
            </a:pPr>
            <a:endParaRPr lang="en-IN" b="1" dirty="0"/>
          </a:p>
          <a:p>
            <a:pPr marL="0" lvl="1" indent="0">
              <a:buNone/>
            </a:pPr>
            <a:endParaRPr lang="en-IN" b="1" dirty="0" smtClean="0"/>
          </a:p>
          <a:p>
            <a:pPr marL="0" lvl="1" indent="0">
              <a:buNone/>
            </a:pPr>
            <a:endParaRPr lang="en-IN" b="1" dirty="0"/>
          </a:p>
          <a:p>
            <a:pPr marL="0" lvl="1" indent="0">
              <a:buNone/>
            </a:pPr>
            <a:endParaRPr lang="en-IN" b="1" dirty="0" smtClean="0"/>
          </a:p>
          <a:p>
            <a:pPr marL="0" lvl="1" indent="0">
              <a:buNone/>
            </a:pPr>
            <a:r>
              <a:rPr lang="en-IN" b="1" u="sng" dirty="0" smtClean="0">
                <a:latin typeface="Arial" pitchFamily="34" charset="0"/>
                <a:cs typeface="Arial" pitchFamily="34" charset="0"/>
              </a:rPr>
              <a:t>Insights:</a:t>
            </a:r>
          </a:p>
          <a:p>
            <a:pPr lvl="1"/>
            <a:r>
              <a:rPr lang="en-IN" sz="1400" dirty="0" smtClean="0">
                <a:latin typeface="Arial" pitchFamily="34" charset="0"/>
                <a:cs typeface="Arial" pitchFamily="34" charset="0"/>
              </a:rPr>
              <a:t>The </a:t>
            </a:r>
            <a:r>
              <a:rPr lang="en-IN" sz="1400" dirty="0">
                <a:latin typeface="Arial" pitchFamily="34" charset="0"/>
                <a:cs typeface="Arial" pitchFamily="34" charset="0"/>
              </a:rPr>
              <a:t>7-day rolling average of throughput is between 0.01 to 0.06. </a:t>
            </a:r>
            <a:endParaRPr lang="en-IN" sz="1400" dirty="0" smtClean="0">
              <a:latin typeface="Arial" pitchFamily="34" charset="0"/>
              <a:cs typeface="Arial" pitchFamily="34" charset="0"/>
            </a:endParaRPr>
          </a:p>
          <a:p>
            <a:pPr lvl="1"/>
            <a:r>
              <a:rPr lang="en-IN" sz="1400" dirty="0" smtClean="0">
                <a:latin typeface="Arial" pitchFamily="34" charset="0"/>
                <a:cs typeface="Arial" pitchFamily="34" charset="0"/>
              </a:rPr>
              <a:t>The </a:t>
            </a:r>
            <a:r>
              <a:rPr lang="en-IN" sz="1400" dirty="0">
                <a:latin typeface="Arial" pitchFamily="34" charset="0"/>
                <a:cs typeface="Arial" pitchFamily="34" charset="0"/>
              </a:rPr>
              <a:t>weekly average throughput is 0.03 events per second. </a:t>
            </a:r>
            <a:endParaRPr lang="en-IN" sz="1400" dirty="0" smtClean="0">
              <a:latin typeface="Arial" pitchFamily="34" charset="0"/>
              <a:cs typeface="Arial" pitchFamily="34" charset="0"/>
            </a:endParaRPr>
          </a:p>
          <a:p>
            <a:pPr lvl="1"/>
            <a:r>
              <a:rPr lang="en-IN" sz="1400" dirty="0" smtClean="0">
                <a:latin typeface="Arial" pitchFamily="34" charset="0"/>
                <a:cs typeface="Arial" pitchFamily="34" charset="0"/>
              </a:rPr>
              <a:t>7 </a:t>
            </a:r>
            <a:r>
              <a:rPr lang="en-IN" sz="1400" dirty="0">
                <a:latin typeface="Arial" pitchFamily="34" charset="0"/>
                <a:cs typeface="Arial" pitchFamily="34" charset="0"/>
              </a:rPr>
              <a:t>day rolling average will normally preferable for </a:t>
            </a:r>
            <a:r>
              <a:rPr lang="en-IN" sz="1400" dirty="0" err="1">
                <a:latin typeface="Arial" pitchFamily="34" charset="0"/>
                <a:cs typeface="Arial" pitchFamily="34" charset="0"/>
              </a:rPr>
              <a:t>analyzing</a:t>
            </a:r>
            <a:r>
              <a:rPr lang="en-IN" sz="1400" dirty="0">
                <a:latin typeface="Arial" pitchFamily="34" charset="0"/>
                <a:cs typeface="Arial" pitchFamily="34" charset="0"/>
              </a:rPr>
              <a:t> throughput to avoid fluctuating trends</a:t>
            </a:r>
            <a:r>
              <a:rPr lang="en-IN" dirty="0" smtClean="0">
                <a:latin typeface="Arial" pitchFamily="34" charset="0"/>
                <a:cs typeface="Arial" pitchFamily="34" charset="0"/>
              </a:rPr>
              <a:t>.</a:t>
            </a:r>
            <a:endParaRPr lang="en-IN" dirty="0">
              <a:latin typeface="Arial" pitchFamily="34" charset="0"/>
              <a:cs typeface="Arial" pitchFamily="34" charset="0"/>
            </a:endParaRPr>
          </a:p>
          <a:p>
            <a:endParaRPr lang="en-IN" dirty="0"/>
          </a:p>
        </p:txBody>
      </p:sp>
      <p:graphicFrame>
        <p:nvGraphicFramePr>
          <p:cNvPr id="4" name="Object 3"/>
          <p:cNvGraphicFramePr>
            <a:graphicFrameLocks noChangeAspect="1"/>
          </p:cNvGraphicFramePr>
          <p:nvPr>
            <p:extLst>
              <p:ext uri="{D42A27DB-BD31-4B8C-83A1-F6EECF244321}">
                <p14:modId xmlns:p14="http://schemas.microsoft.com/office/powerpoint/2010/main" val="2433438333"/>
              </p:ext>
            </p:extLst>
          </p:nvPr>
        </p:nvGraphicFramePr>
        <p:xfrm>
          <a:off x="1475656" y="2492896"/>
          <a:ext cx="5544616" cy="3700265"/>
        </p:xfrm>
        <a:graphic>
          <a:graphicData uri="http://schemas.openxmlformats.org/presentationml/2006/ole">
            <mc:AlternateContent xmlns:mc="http://schemas.openxmlformats.org/markup-compatibility/2006">
              <mc:Choice xmlns:v="urn:schemas-microsoft-com:vml" Requires="v">
                <p:oleObj spid="_x0000_s6161" name="Document" r:id="rId5" imgW="6089760" imgH="4064040" progId="Word.OpenDocumentText.12">
                  <p:embed/>
                </p:oleObj>
              </mc:Choice>
              <mc:Fallback>
                <p:oleObj name="Document" r:id="rId5" imgW="6089760" imgH="4064040" progId="Word.OpenDocumentText.12">
                  <p:embed/>
                  <p:pic>
                    <p:nvPicPr>
                      <p:cNvPr id="0" name=""/>
                      <p:cNvPicPr/>
                      <p:nvPr/>
                    </p:nvPicPr>
                    <p:blipFill>
                      <a:blip r:embed="rId6"/>
                      <a:stretch>
                        <a:fillRect/>
                      </a:stretch>
                    </p:blipFill>
                    <p:spPr>
                      <a:xfrm>
                        <a:off x="1475656" y="2492896"/>
                        <a:ext cx="5544616" cy="3700265"/>
                      </a:xfrm>
                      <a:prstGeom prst="rect">
                        <a:avLst/>
                      </a:prstGeom>
                    </p:spPr>
                  </p:pic>
                </p:oleObj>
              </mc:Fallback>
            </mc:AlternateContent>
          </a:graphicData>
        </a:graphic>
      </p:graphicFrame>
      <p:pic>
        <p:nvPicPr>
          <p:cNvPr id="5" name="Picture 4" descr="..."/>
          <p:cNvPicPr>
            <a:picLocks noChangeAspect="1" noChangeArrowheads="1"/>
          </p:cNvPicPr>
          <p:nvPr/>
        </p:nvPicPr>
        <p:blipFill>
          <a:blip r:embed="rId7">
            <a:extLst>
              <a:ext uri="{BEBA8EAE-BF5A-486C-A8C5-ECC9F3942E4B}">
                <a14:imgProps xmlns:a14="http://schemas.microsoft.com/office/drawing/2010/main">
                  <a14:imgLayer r:embed="rId8">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7596336" y="194273"/>
            <a:ext cx="1428750" cy="476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42712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latin typeface="Arial Black" pitchFamily="34" charset="0"/>
              </a:rPr>
              <a:t>Result:</a:t>
            </a:r>
            <a:endParaRPr lang="en-IN" dirty="0">
              <a:latin typeface="Arial Black" pitchFamily="34" charset="0"/>
            </a:endParaRPr>
          </a:p>
        </p:txBody>
      </p:sp>
      <p:sp>
        <p:nvSpPr>
          <p:cNvPr id="5" name="TextBox 4"/>
          <p:cNvSpPr txBox="1"/>
          <p:nvPr/>
        </p:nvSpPr>
        <p:spPr>
          <a:xfrm>
            <a:off x="467544" y="764704"/>
            <a:ext cx="1872208" cy="369332"/>
          </a:xfrm>
          <a:prstGeom prst="rect">
            <a:avLst/>
          </a:prstGeom>
          <a:noFill/>
        </p:spPr>
        <p:txBody>
          <a:bodyPr wrap="square" rtlCol="0">
            <a:spAutoFit/>
          </a:bodyPr>
          <a:lstStyle/>
          <a:p>
            <a:r>
              <a:rPr lang="en-IN" dirty="0" smtClean="0">
                <a:latin typeface="Arial Black" pitchFamily="34" charset="0"/>
              </a:rPr>
              <a:t>Query:</a:t>
            </a:r>
            <a:endParaRPr lang="en-IN" dirty="0">
              <a:latin typeface="Arial Black" pitchFamily="34" charset="0"/>
            </a:endParaRPr>
          </a:p>
        </p:txBody>
      </p:sp>
      <p:sp>
        <p:nvSpPr>
          <p:cNvPr id="7" name="TextBox 6"/>
          <p:cNvSpPr txBox="1"/>
          <p:nvPr/>
        </p:nvSpPr>
        <p:spPr>
          <a:xfrm>
            <a:off x="472120" y="3127876"/>
            <a:ext cx="1872208" cy="369332"/>
          </a:xfrm>
          <a:prstGeom prst="rect">
            <a:avLst/>
          </a:prstGeom>
          <a:noFill/>
        </p:spPr>
        <p:txBody>
          <a:bodyPr wrap="square" rtlCol="0">
            <a:spAutoFit/>
          </a:bodyPr>
          <a:lstStyle/>
          <a:p>
            <a:r>
              <a:rPr lang="en-IN" dirty="0" smtClean="0">
                <a:latin typeface="Arial Black" pitchFamily="34" charset="0"/>
              </a:rPr>
              <a:t>Output:</a:t>
            </a:r>
            <a:endParaRPr lang="en-IN" dirty="0">
              <a:latin typeface="Arial Black" pitchFamily="34" charset="0"/>
            </a:endParaRP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t="50000" b="4667"/>
          <a:stretch/>
        </p:blipFill>
        <p:spPr>
          <a:xfrm>
            <a:off x="388700" y="3497208"/>
            <a:ext cx="8240176" cy="2331720"/>
          </a:xfrm>
          <a:prstGeom prst="rect">
            <a:avLst/>
          </a:prstGeom>
        </p:spPr>
      </p:pic>
      <p:grpSp>
        <p:nvGrpSpPr>
          <p:cNvPr id="12" name="Group 11"/>
          <p:cNvGrpSpPr/>
          <p:nvPr/>
        </p:nvGrpSpPr>
        <p:grpSpPr>
          <a:xfrm>
            <a:off x="388700" y="1081524"/>
            <a:ext cx="8240176" cy="2034168"/>
            <a:chOff x="388700" y="1081524"/>
            <a:chExt cx="8240176" cy="2034168"/>
          </a:xfrm>
        </p:grpSpPr>
        <p:grpSp>
          <p:nvGrpSpPr>
            <p:cNvPr id="9" name="Group 8"/>
            <p:cNvGrpSpPr/>
            <p:nvPr/>
          </p:nvGrpSpPr>
          <p:grpSpPr>
            <a:xfrm>
              <a:off x="388700" y="1081524"/>
              <a:ext cx="8240176" cy="2034168"/>
              <a:chOff x="388700" y="1081524"/>
              <a:chExt cx="8240176" cy="2034168"/>
            </a:xfrm>
          </p:grpSpPr>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t="11778" b="48674"/>
              <a:stretch/>
            </p:blipFill>
            <p:spPr>
              <a:xfrm>
                <a:off x="388700" y="1081524"/>
                <a:ext cx="8240176" cy="2034168"/>
              </a:xfrm>
              <a:prstGeom prst="rect">
                <a:avLst/>
              </a:prstGeom>
            </p:spPr>
          </p:pic>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l="13417" t="54148" r="75666" b="39926"/>
              <a:stretch/>
            </p:blipFill>
            <p:spPr>
              <a:xfrm>
                <a:off x="4716016" y="1621655"/>
                <a:ext cx="1477104" cy="524882"/>
              </a:xfrm>
              <a:prstGeom prst="rect">
                <a:avLst/>
              </a:prstGeom>
            </p:spPr>
          </p:pic>
        </p:grpSp>
        <p:cxnSp>
          <p:nvCxnSpPr>
            <p:cNvPr id="11" name="Straight Arrow Connector 10"/>
            <p:cNvCxnSpPr/>
            <p:nvPr/>
          </p:nvCxnSpPr>
          <p:spPr>
            <a:xfrm>
              <a:off x="2555776" y="1988840"/>
              <a:ext cx="216024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pic>
        <p:nvPicPr>
          <p:cNvPr id="13" name="Picture 4" descr="..."/>
          <p:cNvPicPr>
            <a:picLocks noChangeAspect="1" noChangeArrowheads="1"/>
          </p:cNvPicPr>
          <p:nvPr/>
        </p:nvPicPr>
        <p:blipFill>
          <a:blip r:embed="rId4">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7596336" y="194273"/>
            <a:ext cx="1428750" cy="476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30516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2000" dirty="0">
                <a:latin typeface="Arial Black" pitchFamily="34" charset="0"/>
              </a:rPr>
              <a:t>Daily Metric </a:t>
            </a:r>
            <a:r>
              <a:rPr lang="en-IN" sz="2000" dirty="0" err="1">
                <a:latin typeface="Arial Black" pitchFamily="34" charset="0"/>
              </a:rPr>
              <a:t>Vs</a:t>
            </a:r>
            <a:r>
              <a:rPr lang="en-IN" sz="2000" dirty="0">
                <a:latin typeface="Arial Black" pitchFamily="34" charset="0"/>
              </a:rPr>
              <a:t> 7-day Rolling Average:</a:t>
            </a:r>
          </a:p>
        </p:txBody>
      </p:sp>
      <p:sp>
        <p:nvSpPr>
          <p:cNvPr id="3" name="Content Placeholder 2"/>
          <p:cNvSpPr>
            <a:spLocks noGrp="1"/>
          </p:cNvSpPr>
          <p:nvPr>
            <p:ph idx="1"/>
          </p:nvPr>
        </p:nvSpPr>
        <p:spPr>
          <a:blipFill>
            <a:blip r:embed="rId2"/>
            <a:tile tx="0" ty="0" sx="100000" sy="100000" flip="none" algn="tl"/>
          </a:blipFill>
        </p:spPr>
        <p:txBody>
          <a:bodyPr>
            <a:normAutofit/>
          </a:bodyPr>
          <a:lstStyle/>
          <a:p>
            <a:r>
              <a:rPr lang="en-IN" dirty="0" smtClean="0"/>
              <a:t>The </a:t>
            </a:r>
            <a:r>
              <a:rPr lang="en-IN" dirty="0"/>
              <a:t>7-day rolling average is often better for </a:t>
            </a:r>
            <a:r>
              <a:rPr lang="en-IN" dirty="0" smtClean="0"/>
              <a:t>analysing </a:t>
            </a:r>
            <a:r>
              <a:rPr lang="en-IN" dirty="0"/>
              <a:t>throughput.</a:t>
            </a:r>
          </a:p>
          <a:p>
            <a:r>
              <a:rPr lang="en-IN" dirty="0"/>
              <a:t>Here's a simpler way to put it in pointers</a:t>
            </a:r>
            <a:r>
              <a:rPr lang="en-IN" dirty="0" smtClean="0"/>
              <a:t>:</a:t>
            </a:r>
            <a:endParaRPr lang="en-IN" dirty="0" smtClean="0">
              <a:latin typeface="Arial" pitchFamily="34" charset="0"/>
              <a:cs typeface="Arial" pitchFamily="34" charset="0"/>
            </a:endParaRPr>
          </a:p>
          <a:p>
            <a:pPr>
              <a:buFont typeface="Arial" pitchFamily="34" charset="0"/>
              <a:buChar char="•"/>
            </a:pPr>
            <a:r>
              <a:rPr lang="en-IN" dirty="0" smtClean="0">
                <a:latin typeface="Arial" pitchFamily="34" charset="0"/>
                <a:cs typeface="Arial" pitchFamily="34" charset="0"/>
              </a:rPr>
              <a:t>Here's </a:t>
            </a:r>
            <a:r>
              <a:rPr lang="en-IN" dirty="0">
                <a:latin typeface="Arial" pitchFamily="34" charset="0"/>
                <a:cs typeface="Arial" pitchFamily="34" charset="0"/>
              </a:rPr>
              <a:t>a simpler way to put it in pointers:</a:t>
            </a:r>
          </a:p>
          <a:p>
            <a:pPr>
              <a:buFont typeface="Arial" pitchFamily="34" charset="0"/>
              <a:buChar char="•"/>
            </a:pPr>
            <a:r>
              <a:rPr lang="en-IN" dirty="0">
                <a:latin typeface="Arial" pitchFamily="34" charset="0"/>
                <a:cs typeface="Arial" pitchFamily="34" charset="0"/>
              </a:rPr>
              <a:t>Daily data can jump around a lot due to short-term things.</a:t>
            </a:r>
          </a:p>
          <a:p>
            <a:pPr>
              <a:buFont typeface="Arial" pitchFamily="34" charset="0"/>
              <a:buChar char="•"/>
            </a:pPr>
            <a:r>
              <a:rPr lang="en-IN" dirty="0">
                <a:latin typeface="Arial" pitchFamily="34" charset="0"/>
                <a:cs typeface="Arial" pitchFamily="34" charset="0"/>
              </a:rPr>
              <a:t>A 7-day rolling average </a:t>
            </a:r>
            <a:r>
              <a:rPr lang="en-IN" dirty="0" smtClean="0">
                <a:latin typeface="Arial" pitchFamily="34" charset="0"/>
                <a:cs typeface="Arial" pitchFamily="34" charset="0"/>
              </a:rPr>
              <a:t>smooth </a:t>
            </a:r>
            <a:r>
              <a:rPr lang="en-IN" dirty="0">
                <a:latin typeface="Arial" pitchFamily="34" charset="0"/>
                <a:cs typeface="Arial" pitchFamily="34" charset="0"/>
              </a:rPr>
              <a:t>these ups and downs.</a:t>
            </a:r>
          </a:p>
          <a:p>
            <a:pPr>
              <a:buFont typeface="Arial" pitchFamily="34" charset="0"/>
              <a:buChar char="•"/>
            </a:pPr>
            <a:r>
              <a:rPr lang="en-IN" dirty="0">
                <a:latin typeface="Arial" pitchFamily="34" charset="0"/>
                <a:cs typeface="Arial" pitchFamily="34" charset="0"/>
              </a:rPr>
              <a:t>This gives a clearer picture of the overall trend in throughput over time.</a:t>
            </a:r>
          </a:p>
          <a:p>
            <a:pPr>
              <a:buFont typeface="Arial" pitchFamily="34" charset="0"/>
              <a:buChar char="•"/>
            </a:pPr>
            <a:r>
              <a:rPr lang="en-IN" dirty="0">
                <a:latin typeface="Arial" pitchFamily="34" charset="0"/>
                <a:cs typeface="Arial" pitchFamily="34" charset="0"/>
              </a:rPr>
              <a:t>So, the rolling average provides a more stable and comprehensive view of performance than daily numbers</a:t>
            </a:r>
            <a:r>
              <a:rPr lang="en-IN" dirty="0" smtClean="0">
                <a:latin typeface="Arial" pitchFamily="34" charset="0"/>
                <a:cs typeface="Arial" pitchFamily="34" charset="0"/>
              </a:rPr>
              <a:t>.</a:t>
            </a:r>
            <a:endParaRPr lang="en-IN" dirty="0">
              <a:latin typeface="Arial" pitchFamily="34" charset="0"/>
              <a:cs typeface="Arial" pitchFamily="34" charset="0"/>
            </a:endParaRPr>
          </a:p>
        </p:txBody>
      </p:sp>
      <p:pic>
        <p:nvPicPr>
          <p:cNvPr id="4" name="Picture 4" descr="..."/>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7596336" y="194273"/>
            <a:ext cx="1428750" cy="476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29902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55576" y="620688"/>
            <a:ext cx="7520940" cy="6120680"/>
          </a:xfrm>
          <a:blipFill>
            <a:blip r:embed="rId3"/>
            <a:tile tx="0" ty="0" sx="100000" sy="100000" flip="none" algn="tl"/>
          </a:blipFill>
          <a:ln>
            <a:solidFill>
              <a:schemeClr val="accent1"/>
            </a:solidFill>
          </a:ln>
        </p:spPr>
        <p:txBody>
          <a:bodyPr>
            <a:normAutofit fontScale="92500" lnSpcReduction="10000"/>
          </a:bodyPr>
          <a:lstStyle/>
          <a:p>
            <a:r>
              <a:rPr lang="en-IN" u="sng" dirty="0" smtClean="0">
                <a:latin typeface="Arial" pitchFamily="34" charset="0"/>
                <a:cs typeface="Arial" pitchFamily="34" charset="0"/>
              </a:rPr>
              <a:t>C. Language </a:t>
            </a:r>
            <a:r>
              <a:rPr lang="en-IN" u="sng" dirty="0">
                <a:latin typeface="Arial" pitchFamily="34" charset="0"/>
                <a:cs typeface="Arial" pitchFamily="34" charset="0"/>
              </a:rPr>
              <a:t>Share Analysis:</a:t>
            </a:r>
          </a:p>
          <a:p>
            <a:pPr lvl="1"/>
            <a:r>
              <a:rPr lang="en-IN" dirty="0">
                <a:latin typeface="Arial" pitchFamily="34" charset="0"/>
                <a:cs typeface="Arial" pitchFamily="34" charset="0"/>
              </a:rPr>
              <a:t>Objective: Calculate the percentage share of each language in the last 30 days.</a:t>
            </a:r>
          </a:p>
          <a:p>
            <a:pPr lvl="1"/>
            <a:r>
              <a:rPr lang="en-IN" dirty="0">
                <a:latin typeface="Arial" pitchFamily="34" charset="0"/>
                <a:cs typeface="Arial" pitchFamily="34" charset="0"/>
              </a:rPr>
              <a:t>Your Task: Write an SQL query to calculate the percentage share of each language over the last 30 days.</a:t>
            </a:r>
          </a:p>
          <a:p>
            <a:pPr marL="342900" lvl="1" indent="-342900">
              <a:spcBef>
                <a:spcPts val="800"/>
              </a:spcBef>
              <a:buClrTx/>
              <a:buNone/>
            </a:pPr>
            <a:r>
              <a:rPr lang="en-IN" b="1" dirty="0"/>
              <a:t>SQL Query</a:t>
            </a:r>
            <a:r>
              <a:rPr lang="en-IN" b="1" dirty="0" smtClean="0"/>
              <a:t>:</a:t>
            </a:r>
          </a:p>
          <a:p>
            <a:pPr marL="342900" lvl="1" indent="-342900">
              <a:spcBef>
                <a:spcPts val="800"/>
              </a:spcBef>
              <a:buClrTx/>
              <a:buNone/>
            </a:pPr>
            <a:endParaRPr lang="en-IN" b="1" dirty="0"/>
          </a:p>
          <a:p>
            <a:pPr marL="342900" lvl="1" indent="-342900">
              <a:spcBef>
                <a:spcPts val="800"/>
              </a:spcBef>
              <a:buClrTx/>
              <a:buNone/>
            </a:pPr>
            <a:endParaRPr lang="en-IN" b="1" dirty="0" smtClean="0"/>
          </a:p>
          <a:p>
            <a:pPr marL="342900" lvl="1" indent="-342900">
              <a:spcBef>
                <a:spcPts val="800"/>
              </a:spcBef>
              <a:buClrTx/>
              <a:buNone/>
            </a:pPr>
            <a:endParaRPr lang="en-IN" b="1" dirty="0"/>
          </a:p>
          <a:p>
            <a:pPr marL="342900" lvl="1" indent="-342900">
              <a:spcBef>
                <a:spcPts val="800"/>
              </a:spcBef>
              <a:buClrTx/>
              <a:buNone/>
            </a:pPr>
            <a:endParaRPr lang="en-IN" b="1" dirty="0" smtClean="0"/>
          </a:p>
          <a:p>
            <a:pPr marL="342900" lvl="1" indent="-342900">
              <a:spcBef>
                <a:spcPts val="800"/>
              </a:spcBef>
              <a:buClrTx/>
              <a:buNone/>
            </a:pPr>
            <a:endParaRPr lang="en-IN" b="1" dirty="0"/>
          </a:p>
          <a:p>
            <a:pPr marL="342900" lvl="1" indent="-342900">
              <a:spcBef>
                <a:spcPts val="800"/>
              </a:spcBef>
              <a:buClrTx/>
              <a:buNone/>
            </a:pPr>
            <a:endParaRPr lang="en-IN" b="1" dirty="0" smtClean="0"/>
          </a:p>
          <a:p>
            <a:pPr marL="342900" lvl="1" indent="-342900">
              <a:spcBef>
                <a:spcPts val="800"/>
              </a:spcBef>
              <a:buClrTx/>
              <a:buNone/>
            </a:pPr>
            <a:endParaRPr lang="en-IN" b="1" dirty="0"/>
          </a:p>
          <a:p>
            <a:pPr marL="342900" lvl="1" indent="-342900">
              <a:spcBef>
                <a:spcPts val="800"/>
              </a:spcBef>
              <a:buClrTx/>
              <a:buNone/>
            </a:pPr>
            <a:endParaRPr lang="en-IN" b="1" dirty="0" smtClean="0"/>
          </a:p>
          <a:p>
            <a:pPr marL="342900" lvl="1" indent="-342900">
              <a:spcBef>
                <a:spcPts val="800"/>
              </a:spcBef>
              <a:buClrTx/>
              <a:buNone/>
            </a:pPr>
            <a:endParaRPr lang="en-IN" b="1" dirty="0"/>
          </a:p>
          <a:p>
            <a:pPr marL="342900" lvl="1" indent="-342900">
              <a:spcBef>
                <a:spcPts val="800"/>
              </a:spcBef>
              <a:buClrTx/>
              <a:buNone/>
            </a:pPr>
            <a:endParaRPr lang="en-IN" b="1" dirty="0" smtClean="0"/>
          </a:p>
          <a:p>
            <a:pPr marL="342900" lvl="1" indent="-342900">
              <a:spcBef>
                <a:spcPts val="800"/>
              </a:spcBef>
              <a:buClrTx/>
              <a:buNone/>
            </a:pPr>
            <a:endParaRPr lang="en-IN" b="1" u="sng" dirty="0" smtClean="0">
              <a:latin typeface="Arial" pitchFamily="34" charset="0"/>
              <a:cs typeface="Arial" pitchFamily="34" charset="0"/>
            </a:endParaRPr>
          </a:p>
          <a:p>
            <a:pPr marL="342900" lvl="1" indent="-342900">
              <a:spcBef>
                <a:spcPts val="800"/>
              </a:spcBef>
              <a:buClrTx/>
              <a:buNone/>
            </a:pPr>
            <a:r>
              <a:rPr lang="en-IN" b="1" u="sng" dirty="0" smtClean="0">
                <a:latin typeface="Arial" pitchFamily="34" charset="0"/>
                <a:cs typeface="Arial" pitchFamily="34" charset="0"/>
              </a:rPr>
              <a:t>Insights:</a:t>
            </a:r>
            <a:endParaRPr lang="en-IN" b="1" u="sng" dirty="0">
              <a:latin typeface="Arial" pitchFamily="34" charset="0"/>
              <a:cs typeface="Arial" pitchFamily="34" charset="0"/>
            </a:endParaRPr>
          </a:p>
          <a:p>
            <a:pPr lvl="1">
              <a:spcBef>
                <a:spcPts val="800"/>
              </a:spcBef>
              <a:buClrTx/>
            </a:pPr>
            <a:r>
              <a:rPr lang="en-IN" sz="1500" dirty="0">
                <a:latin typeface="Arial" pitchFamily="34" charset="0"/>
                <a:cs typeface="Arial" pitchFamily="34" charset="0"/>
              </a:rPr>
              <a:t>Persian is the most frequent language, representing 37.50% of the data. </a:t>
            </a:r>
            <a:endParaRPr lang="en-IN" sz="1500" dirty="0" smtClean="0">
              <a:latin typeface="Arial" pitchFamily="34" charset="0"/>
              <a:cs typeface="Arial" pitchFamily="34" charset="0"/>
            </a:endParaRPr>
          </a:p>
          <a:p>
            <a:pPr lvl="1">
              <a:spcBef>
                <a:spcPts val="800"/>
              </a:spcBef>
              <a:buClrTx/>
            </a:pPr>
            <a:r>
              <a:rPr lang="en-IN" sz="1500" dirty="0" smtClean="0">
                <a:latin typeface="Arial" pitchFamily="34" charset="0"/>
                <a:cs typeface="Arial" pitchFamily="34" charset="0"/>
              </a:rPr>
              <a:t>English</a:t>
            </a:r>
            <a:r>
              <a:rPr lang="en-IN" sz="1500" dirty="0">
                <a:latin typeface="Arial" pitchFamily="34" charset="0"/>
                <a:cs typeface="Arial" pitchFamily="34" charset="0"/>
              </a:rPr>
              <a:t>, Arabic, Hindi, French, and Italian are used equally, each at 12.50%. </a:t>
            </a:r>
            <a:endParaRPr lang="en-IN" sz="1500" dirty="0" smtClean="0">
              <a:latin typeface="Arial" pitchFamily="34" charset="0"/>
              <a:cs typeface="Arial" pitchFamily="34" charset="0"/>
            </a:endParaRPr>
          </a:p>
          <a:p>
            <a:pPr lvl="1">
              <a:spcBef>
                <a:spcPts val="800"/>
              </a:spcBef>
              <a:buClrTx/>
            </a:pPr>
            <a:r>
              <a:rPr lang="en-IN" sz="1500" dirty="0" smtClean="0">
                <a:latin typeface="Arial" pitchFamily="34" charset="0"/>
                <a:cs typeface="Arial" pitchFamily="34" charset="0"/>
              </a:rPr>
              <a:t>This </a:t>
            </a:r>
            <a:r>
              <a:rPr lang="en-IN" sz="1500" dirty="0">
                <a:latin typeface="Arial" pitchFamily="34" charset="0"/>
                <a:cs typeface="Arial" pitchFamily="34" charset="0"/>
              </a:rPr>
              <a:t>analysis is based on a total of 8 data points.</a:t>
            </a:r>
            <a:endParaRPr lang="en-IN" sz="1500" dirty="0" smtClean="0">
              <a:latin typeface="Arial" pitchFamily="34" charset="0"/>
              <a:cs typeface="Arial" pitchFamily="34" charset="0"/>
            </a:endParaRPr>
          </a:p>
        </p:txBody>
      </p:sp>
      <p:graphicFrame>
        <p:nvGraphicFramePr>
          <p:cNvPr id="4" name="Object 3"/>
          <p:cNvGraphicFramePr>
            <a:graphicFrameLocks noChangeAspect="1"/>
          </p:cNvGraphicFramePr>
          <p:nvPr>
            <p:extLst>
              <p:ext uri="{D42A27DB-BD31-4B8C-83A1-F6EECF244321}">
                <p14:modId xmlns:p14="http://schemas.microsoft.com/office/powerpoint/2010/main" val="171653667"/>
              </p:ext>
            </p:extLst>
          </p:nvPr>
        </p:nvGraphicFramePr>
        <p:xfrm>
          <a:off x="1475656" y="1844824"/>
          <a:ext cx="6089650" cy="3960440"/>
        </p:xfrm>
        <a:graphic>
          <a:graphicData uri="http://schemas.openxmlformats.org/presentationml/2006/ole">
            <mc:AlternateContent xmlns:mc="http://schemas.openxmlformats.org/markup-compatibility/2006">
              <mc:Choice xmlns:v="urn:schemas-microsoft-com:vml" Requires="v">
                <p:oleObj spid="_x0000_s7182" name="Document" r:id="rId4" imgW="6089760" imgH="4064040" progId="Word.OpenDocumentText.12">
                  <p:embed/>
                </p:oleObj>
              </mc:Choice>
              <mc:Fallback>
                <p:oleObj name="Document" r:id="rId4" imgW="6089760" imgH="4064040" progId="Word.OpenDocumentText.12">
                  <p:embed/>
                  <p:pic>
                    <p:nvPicPr>
                      <p:cNvPr id="0" name=""/>
                      <p:cNvPicPr/>
                      <p:nvPr/>
                    </p:nvPicPr>
                    <p:blipFill>
                      <a:blip r:embed="rId5"/>
                      <a:stretch>
                        <a:fillRect/>
                      </a:stretch>
                    </p:blipFill>
                    <p:spPr>
                      <a:xfrm>
                        <a:off x="1475656" y="1844824"/>
                        <a:ext cx="6089650" cy="3960440"/>
                      </a:xfrm>
                      <a:prstGeom prst="rect">
                        <a:avLst/>
                      </a:prstGeom>
                    </p:spPr>
                  </p:pic>
                </p:oleObj>
              </mc:Fallback>
            </mc:AlternateContent>
          </a:graphicData>
        </a:graphic>
      </p:graphicFrame>
      <p:pic>
        <p:nvPicPr>
          <p:cNvPr id="5" name="Picture 4" descr="..."/>
          <p:cNvPicPr>
            <a:picLocks noChangeAspect="1" noChangeArrowheads="1"/>
          </p:cNvPicPr>
          <p:nvPr/>
        </p:nvPicPr>
        <p:blipFill>
          <a:blip r:embed="rId6">
            <a:extLst>
              <a:ext uri="{BEBA8EAE-BF5A-486C-A8C5-ECC9F3942E4B}">
                <a14:imgProps xmlns:a14="http://schemas.microsoft.com/office/drawing/2010/main">
                  <a14:imgLayer r:embed="rId7">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7596336" y="194273"/>
            <a:ext cx="1428750" cy="476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4997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latin typeface="Arial Black" pitchFamily="34" charset="0"/>
              </a:rPr>
              <a:t>Result:</a:t>
            </a:r>
            <a:endParaRPr lang="en-IN" dirty="0">
              <a:latin typeface="Arial Black" pitchFamily="34" charset="0"/>
            </a:endParaRPr>
          </a:p>
        </p:txBody>
      </p:sp>
      <p:sp>
        <p:nvSpPr>
          <p:cNvPr id="5" name="TextBox 4"/>
          <p:cNvSpPr txBox="1"/>
          <p:nvPr/>
        </p:nvSpPr>
        <p:spPr>
          <a:xfrm>
            <a:off x="467544" y="764704"/>
            <a:ext cx="1872208" cy="369332"/>
          </a:xfrm>
          <a:prstGeom prst="rect">
            <a:avLst/>
          </a:prstGeom>
          <a:noFill/>
        </p:spPr>
        <p:txBody>
          <a:bodyPr wrap="square" rtlCol="0">
            <a:spAutoFit/>
          </a:bodyPr>
          <a:lstStyle/>
          <a:p>
            <a:r>
              <a:rPr lang="en-IN" dirty="0" smtClean="0">
                <a:latin typeface="Arial Black" pitchFamily="34" charset="0"/>
              </a:rPr>
              <a:t>Query:</a:t>
            </a:r>
            <a:endParaRPr lang="en-IN" dirty="0">
              <a:latin typeface="Arial Black" pitchFamily="34" charset="0"/>
            </a:endParaRPr>
          </a:p>
        </p:txBody>
      </p:sp>
      <p:sp>
        <p:nvSpPr>
          <p:cNvPr id="7" name="TextBox 6"/>
          <p:cNvSpPr txBox="1"/>
          <p:nvPr/>
        </p:nvSpPr>
        <p:spPr>
          <a:xfrm>
            <a:off x="472120" y="3127876"/>
            <a:ext cx="1872208" cy="369332"/>
          </a:xfrm>
          <a:prstGeom prst="rect">
            <a:avLst/>
          </a:prstGeom>
          <a:noFill/>
        </p:spPr>
        <p:txBody>
          <a:bodyPr wrap="square" rtlCol="0">
            <a:spAutoFit/>
          </a:bodyPr>
          <a:lstStyle/>
          <a:p>
            <a:r>
              <a:rPr lang="en-IN" dirty="0" smtClean="0">
                <a:latin typeface="Arial Black" pitchFamily="34" charset="0"/>
              </a:rPr>
              <a:t>Output:</a:t>
            </a:r>
            <a:endParaRPr lang="en-IN" dirty="0">
              <a:latin typeface="Arial Black" pitchFamily="34" charset="0"/>
            </a:endParaRPr>
          </a:p>
        </p:txBody>
      </p:sp>
      <p:pic>
        <p:nvPicPr>
          <p:cNvPr id="9" name="Picture 8"/>
          <p:cNvPicPr>
            <a:picLocks noChangeAspect="1"/>
          </p:cNvPicPr>
          <p:nvPr/>
        </p:nvPicPr>
        <p:blipFill rotWithShape="1">
          <a:blip r:embed="rId2">
            <a:extLst>
              <a:ext uri="{28A0092B-C50C-407E-A947-70E740481C1C}">
                <a14:useLocalDpi xmlns:a14="http://schemas.microsoft.com/office/drawing/2010/main" val="0"/>
              </a:ext>
            </a:extLst>
          </a:blip>
          <a:srcRect l="-374" t="11600" b="63159"/>
          <a:stretch/>
        </p:blipFill>
        <p:spPr>
          <a:xfrm>
            <a:off x="472120" y="1134036"/>
            <a:ext cx="8156756" cy="1718900"/>
          </a:xfrm>
          <a:prstGeom prst="rect">
            <a:avLst/>
          </a:prstGeom>
        </p:spPr>
      </p:pic>
      <p:pic>
        <p:nvPicPr>
          <p:cNvPr id="11" name="Picture 10"/>
          <p:cNvPicPr>
            <a:picLocks noChangeAspect="1"/>
          </p:cNvPicPr>
          <p:nvPr/>
        </p:nvPicPr>
        <p:blipFill rotWithShape="1">
          <a:blip r:embed="rId3">
            <a:extLst>
              <a:ext uri="{28A0092B-C50C-407E-A947-70E740481C1C}">
                <a14:useLocalDpi xmlns:a14="http://schemas.microsoft.com/office/drawing/2010/main" val="0"/>
              </a:ext>
            </a:extLst>
          </a:blip>
          <a:srcRect t="51326" b="6623"/>
          <a:stretch/>
        </p:blipFill>
        <p:spPr>
          <a:xfrm>
            <a:off x="467544" y="3497208"/>
            <a:ext cx="8161332" cy="2162928"/>
          </a:xfrm>
          <a:prstGeom prst="rect">
            <a:avLst/>
          </a:prstGeom>
        </p:spPr>
      </p:pic>
      <p:pic>
        <p:nvPicPr>
          <p:cNvPr id="8" name="Picture 4" descr="..."/>
          <p:cNvPicPr>
            <a:picLocks noChangeAspect="1" noChangeArrowheads="1"/>
          </p:cNvPicPr>
          <p:nvPr/>
        </p:nvPicPr>
        <p:blipFill>
          <a:blip r:embed="rId4">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7596336" y="194273"/>
            <a:ext cx="1428750" cy="476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06373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55576" y="620688"/>
            <a:ext cx="7520940" cy="6120680"/>
          </a:xfrm>
          <a:blipFill>
            <a:blip r:embed="rId3"/>
            <a:tile tx="0" ty="0" sx="100000" sy="100000" flip="none" algn="tl"/>
          </a:blipFill>
          <a:ln>
            <a:solidFill>
              <a:schemeClr val="accent1"/>
            </a:solidFill>
          </a:ln>
        </p:spPr>
        <p:txBody>
          <a:bodyPr>
            <a:normAutofit/>
          </a:bodyPr>
          <a:lstStyle/>
          <a:p>
            <a:r>
              <a:rPr lang="en-IN" u="sng" dirty="0" smtClean="0">
                <a:latin typeface="Arial" pitchFamily="34" charset="0"/>
                <a:cs typeface="Arial" pitchFamily="34" charset="0"/>
              </a:rPr>
              <a:t>D. Duplicate </a:t>
            </a:r>
            <a:r>
              <a:rPr lang="en-IN" u="sng" dirty="0">
                <a:latin typeface="Arial" pitchFamily="34" charset="0"/>
                <a:cs typeface="Arial" pitchFamily="34" charset="0"/>
              </a:rPr>
              <a:t>Rows Detection:</a:t>
            </a:r>
          </a:p>
          <a:p>
            <a:pPr lvl="1"/>
            <a:r>
              <a:rPr lang="en-IN" dirty="0">
                <a:latin typeface="Arial" pitchFamily="34" charset="0"/>
                <a:cs typeface="Arial" pitchFamily="34" charset="0"/>
              </a:rPr>
              <a:t>Objective: Identify duplicate rows in the data.</a:t>
            </a:r>
          </a:p>
          <a:p>
            <a:pPr lvl="1"/>
            <a:r>
              <a:rPr lang="en-IN" dirty="0">
                <a:latin typeface="Arial" pitchFamily="34" charset="0"/>
                <a:cs typeface="Arial" pitchFamily="34" charset="0"/>
              </a:rPr>
              <a:t>Your Task: Write an SQL query to display duplicate rows from the </a:t>
            </a:r>
            <a:r>
              <a:rPr lang="en-IN" dirty="0" err="1">
                <a:latin typeface="Arial" pitchFamily="34" charset="0"/>
                <a:cs typeface="Arial" pitchFamily="34" charset="0"/>
              </a:rPr>
              <a:t>job_data</a:t>
            </a:r>
            <a:r>
              <a:rPr lang="en-IN" dirty="0">
                <a:latin typeface="Arial" pitchFamily="34" charset="0"/>
                <a:cs typeface="Arial" pitchFamily="34" charset="0"/>
              </a:rPr>
              <a:t> table.</a:t>
            </a:r>
          </a:p>
          <a:p>
            <a:pPr marL="342900" lvl="1" indent="-342900">
              <a:spcBef>
                <a:spcPts val="800"/>
              </a:spcBef>
              <a:buClrTx/>
              <a:buNone/>
            </a:pPr>
            <a:r>
              <a:rPr lang="en-IN" b="1" dirty="0" smtClean="0"/>
              <a:t>SQL </a:t>
            </a:r>
            <a:r>
              <a:rPr lang="en-IN" b="1" dirty="0"/>
              <a:t>Query:</a:t>
            </a:r>
          </a:p>
          <a:p>
            <a:endParaRPr lang="en-IN" dirty="0" smtClean="0">
              <a:latin typeface="Arial" pitchFamily="34" charset="0"/>
              <a:cs typeface="Arial" pitchFamily="34" charset="0"/>
            </a:endParaRPr>
          </a:p>
          <a:p>
            <a:endParaRPr lang="en-IN" dirty="0">
              <a:latin typeface="Arial" pitchFamily="34" charset="0"/>
              <a:cs typeface="Arial" pitchFamily="34" charset="0"/>
            </a:endParaRPr>
          </a:p>
          <a:p>
            <a:endParaRPr lang="en-IN" dirty="0" smtClean="0">
              <a:latin typeface="Arial" pitchFamily="34" charset="0"/>
              <a:cs typeface="Arial" pitchFamily="34" charset="0"/>
            </a:endParaRPr>
          </a:p>
          <a:p>
            <a:endParaRPr lang="en-IN" dirty="0">
              <a:latin typeface="Arial" pitchFamily="34" charset="0"/>
              <a:cs typeface="Arial" pitchFamily="34" charset="0"/>
            </a:endParaRPr>
          </a:p>
          <a:p>
            <a:endParaRPr lang="en-IN" dirty="0" smtClean="0">
              <a:latin typeface="Arial" pitchFamily="34" charset="0"/>
              <a:cs typeface="Arial" pitchFamily="34" charset="0"/>
            </a:endParaRPr>
          </a:p>
          <a:p>
            <a:endParaRPr lang="en-IN" dirty="0">
              <a:latin typeface="Arial" pitchFamily="34" charset="0"/>
              <a:cs typeface="Arial" pitchFamily="34" charset="0"/>
            </a:endParaRPr>
          </a:p>
          <a:p>
            <a:endParaRPr lang="en-IN" dirty="0" smtClean="0">
              <a:latin typeface="Arial" pitchFamily="34" charset="0"/>
              <a:cs typeface="Arial" pitchFamily="34" charset="0"/>
            </a:endParaRPr>
          </a:p>
          <a:p>
            <a:endParaRPr lang="en-IN" dirty="0">
              <a:latin typeface="Arial" pitchFamily="34" charset="0"/>
              <a:cs typeface="Arial" pitchFamily="34" charset="0"/>
            </a:endParaRPr>
          </a:p>
          <a:p>
            <a:endParaRPr lang="en-IN" dirty="0" smtClean="0">
              <a:latin typeface="Arial" pitchFamily="34" charset="0"/>
              <a:cs typeface="Arial" pitchFamily="34" charset="0"/>
            </a:endParaRPr>
          </a:p>
          <a:p>
            <a:endParaRPr lang="en-IN" dirty="0">
              <a:latin typeface="Arial" pitchFamily="34" charset="0"/>
              <a:cs typeface="Arial" pitchFamily="34" charset="0"/>
            </a:endParaRPr>
          </a:p>
          <a:p>
            <a:r>
              <a:rPr lang="en-IN" u="sng" dirty="0" smtClean="0">
                <a:latin typeface="Arial" pitchFamily="34" charset="0"/>
                <a:cs typeface="Arial" pitchFamily="34" charset="0"/>
              </a:rPr>
              <a:t>Insights:</a:t>
            </a:r>
          </a:p>
          <a:p>
            <a:pPr>
              <a:buFont typeface="Arial" pitchFamily="34" charset="0"/>
              <a:buChar char="•"/>
            </a:pPr>
            <a:r>
              <a:rPr lang="en-IN" dirty="0" smtClean="0">
                <a:latin typeface="Arial" pitchFamily="34" charset="0"/>
                <a:cs typeface="Arial" pitchFamily="34" charset="0"/>
              </a:rPr>
              <a:t>Out </a:t>
            </a:r>
            <a:r>
              <a:rPr lang="en-IN" dirty="0">
                <a:latin typeface="Arial" pitchFamily="34" charset="0"/>
                <a:cs typeface="Arial" pitchFamily="34" charset="0"/>
              </a:rPr>
              <a:t>of 8 total rows, there are 2 duplicate rows.</a:t>
            </a:r>
          </a:p>
          <a:p>
            <a:pPr>
              <a:buFont typeface="Arial" pitchFamily="34" charset="0"/>
              <a:buChar char="•"/>
            </a:pPr>
            <a:r>
              <a:rPr lang="en-IN" dirty="0">
                <a:latin typeface="Arial" pitchFamily="34" charset="0"/>
                <a:cs typeface="Arial" pitchFamily="34" charset="0"/>
              </a:rPr>
              <a:t>The </a:t>
            </a:r>
            <a:r>
              <a:rPr lang="en-IN" dirty="0" err="1">
                <a:latin typeface="Arial" pitchFamily="34" charset="0"/>
                <a:cs typeface="Arial" pitchFamily="34" charset="0"/>
              </a:rPr>
              <a:t>actor_id</a:t>
            </a:r>
            <a:r>
              <a:rPr lang="en-IN" dirty="0">
                <a:latin typeface="Arial" pitchFamily="34" charset="0"/>
                <a:cs typeface="Arial" pitchFamily="34" charset="0"/>
              </a:rPr>
              <a:t> 1003 is duplicated</a:t>
            </a:r>
            <a:r>
              <a:rPr lang="en-IN" dirty="0" smtClean="0">
                <a:latin typeface="Arial" pitchFamily="34" charset="0"/>
                <a:cs typeface="Arial" pitchFamily="34" charset="0"/>
              </a:rPr>
              <a:t>.</a:t>
            </a:r>
            <a:endParaRPr lang="en-IN" dirty="0">
              <a:latin typeface="Arial" pitchFamily="34" charset="0"/>
              <a:cs typeface="Arial" pitchFamily="34" charset="0"/>
            </a:endParaRPr>
          </a:p>
        </p:txBody>
      </p:sp>
      <p:graphicFrame>
        <p:nvGraphicFramePr>
          <p:cNvPr id="4" name="Object 3"/>
          <p:cNvGraphicFramePr>
            <a:graphicFrameLocks noChangeAspect="1"/>
          </p:cNvGraphicFramePr>
          <p:nvPr>
            <p:extLst>
              <p:ext uri="{D42A27DB-BD31-4B8C-83A1-F6EECF244321}">
                <p14:modId xmlns:p14="http://schemas.microsoft.com/office/powerpoint/2010/main" val="2392140191"/>
              </p:ext>
            </p:extLst>
          </p:nvPr>
        </p:nvGraphicFramePr>
        <p:xfrm>
          <a:off x="1475656" y="2060848"/>
          <a:ext cx="6089650" cy="4064000"/>
        </p:xfrm>
        <a:graphic>
          <a:graphicData uri="http://schemas.openxmlformats.org/presentationml/2006/ole">
            <mc:AlternateContent xmlns:mc="http://schemas.openxmlformats.org/markup-compatibility/2006">
              <mc:Choice xmlns:v="urn:schemas-microsoft-com:vml" Requires="v">
                <p:oleObj spid="_x0000_s8207" name="Document" r:id="rId4" imgW="6089760" imgH="4064040" progId="Word.OpenDocumentText.12">
                  <p:embed/>
                </p:oleObj>
              </mc:Choice>
              <mc:Fallback>
                <p:oleObj name="Document" r:id="rId4" imgW="6089760" imgH="4064040" progId="Word.OpenDocumentText.12">
                  <p:embed/>
                  <p:pic>
                    <p:nvPicPr>
                      <p:cNvPr id="0" name=""/>
                      <p:cNvPicPr/>
                      <p:nvPr/>
                    </p:nvPicPr>
                    <p:blipFill>
                      <a:blip r:embed="rId5"/>
                      <a:stretch>
                        <a:fillRect/>
                      </a:stretch>
                    </p:blipFill>
                    <p:spPr>
                      <a:xfrm>
                        <a:off x="1475656" y="2060848"/>
                        <a:ext cx="6089650" cy="4064000"/>
                      </a:xfrm>
                      <a:prstGeom prst="rect">
                        <a:avLst/>
                      </a:prstGeom>
                    </p:spPr>
                  </p:pic>
                </p:oleObj>
              </mc:Fallback>
            </mc:AlternateContent>
          </a:graphicData>
        </a:graphic>
      </p:graphicFrame>
      <p:pic>
        <p:nvPicPr>
          <p:cNvPr id="5" name="Picture 4" descr="..."/>
          <p:cNvPicPr>
            <a:picLocks noChangeAspect="1" noChangeArrowheads="1"/>
          </p:cNvPicPr>
          <p:nvPr/>
        </p:nvPicPr>
        <p:blipFill>
          <a:blip r:embed="rId6">
            <a:extLst>
              <a:ext uri="{BEBA8EAE-BF5A-486C-A8C5-ECC9F3942E4B}">
                <a14:imgProps xmlns:a14="http://schemas.microsoft.com/office/drawing/2010/main">
                  <a14:imgLayer r:embed="rId7">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7596336" y="194273"/>
            <a:ext cx="1428750" cy="476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18015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latin typeface="Arial Black" pitchFamily="34" charset="0"/>
              </a:rPr>
              <a:t>Result:</a:t>
            </a:r>
            <a:endParaRPr lang="en-IN" dirty="0">
              <a:latin typeface="Arial Black" pitchFamily="34" charset="0"/>
            </a:endParaRPr>
          </a:p>
        </p:txBody>
      </p:sp>
      <p:sp>
        <p:nvSpPr>
          <p:cNvPr id="5" name="TextBox 4"/>
          <p:cNvSpPr txBox="1"/>
          <p:nvPr/>
        </p:nvSpPr>
        <p:spPr>
          <a:xfrm>
            <a:off x="467544" y="764704"/>
            <a:ext cx="1872208" cy="369332"/>
          </a:xfrm>
          <a:prstGeom prst="rect">
            <a:avLst/>
          </a:prstGeom>
          <a:noFill/>
        </p:spPr>
        <p:txBody>
          <a:bodyPr wrap="square" rtlCol="0">
            <a:spAutoFit/>
          </a:bodyPr>
          <a:lstStyle/>
          <a:p>
            <a:r>
              <a:rPr lang="en-IN" dirty="0" smtClean="0">
                <a:latin typeface="Arial Black" pitchFamily="34" charset="0"/>
              </a:rPr>
              <a:t>Query:</a:t>
            </a:r>
            <a:endParaRPr lang="en-IN" dirty="0">
              <a:latin typeface="Arial Black" pitchFamily="34" charset="0"/>
            </a:endParaRPr>
          </a:p>
        </p:txBody>
      </p:sp>
      <p:sp>
        <p:nvSpPr>
          <p:cNvPr id="7" name="TextBox 6"/>
          <p:cNvSpPr txBox="1"/>
          <p:nvPr/>
        </p:nvSpPr>
        <p:spPr>
          <a:xfrm>
            <a:off x="472120" y="3127876"/>
            <a:ext cx="1872208" cy="369332"/>
          </a:xfrm>
          <a:prstGeom prst="rect">
            <a:avLst/>
          </a:prstGeom>
          <a:noFill/>
        </p:spPr>
        <p:txBody>
          <a:bodyPr wrap="square" rtlCol="0">
            <a:spAutoFit/>
          </a:bodyPr>
          <a:lstStyle/>
          <a:p>
            <a:r>
              <a:rPr lang="en-IN" dirty="0" smtClean="0">
                <a:latin typeface="Arial Black" pitchFamily="34" charset="0"/>
              </a:rPr>
              <a:t>Output:</a:t>
            </a:r>
            <a:endParaRPr lang="en-IN" dirty="0">
              <a:latin typeface="Arial Black" pitchFamily="34" charset="0"/>
            </a:endParaRP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t="35778" b="48674"/>
          <a:stretch/>
        </p:blipFill>
        <p:spPr>
          <a:xfrm>
            <a:off x="472120" y="1134036"/>
            <a:ext cx="8156756" cy="1430868"/>
          </a:xfrm>
          <a:prstGeom prst="rect">
            <a:avLst/>
          </a:prstGeom>
        </p:spPr>
      </p:pic>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l="1" t="51325" r="-700" b="4845"/>
          <a:stretch/>
        </p:blipFill>
        <p:spPr>
          <a:xfrm>
            <a:off x="516688" y="3497208"/>
            <a:ext cx="8156756" cy="2254368"/>
          </a:xfrm>
          <a:prstGeom prst="rect">
            <a:avLst/>
          </a:prstGeom>
        </p:spPr>
      </p:pic>
      <p:pic>
        <p:nvPicPr>
          <p:cNvPr id="9" name="Picture 4" descr="..."/>
          <p:cNvPicPr>
            <a:picLocks noChangeAspect="1" noChangeArrowheads="1"/>
          </p:cNvPicPr>
          <p:nvPr/>
        </p:nvPicPr>
        <p:blipFill>
          <a:blip r:embed="rId4">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7596336" y="194273"/>
            <a:ext cx="1428750" cy="476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96102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60" y="576104"/>
            <a:ext cx="7520940" cy="548640"/>
          </a:xfrm>
        </p:spPr>
        <p:txBody>
          <a:bodyPr/>
          <a:lstStyle/>
          <a:p>
            <a:r>
              <a:rPr lang="en-IN" sz="2200" b="1" u="sng" dirty="0" smtClean="0">
                <a:latin typeface="Arial Black" pitchFamily="34" charset="0"/>
              </a:rPr>
              <a:t>Case Study 2: Investigating Metric Spike</a:t>
            </a:r>
            <a:endParaRPr lang="en-IN" sz="2200" b="1" u="sng" dirty="0">
              <a:latin typeface="Arial Black" pitchFamily="34" charset="0"/>
            </a:endParaRPr>
          </a:p>
        </p:txBody>
      </p:sp>
      <p:sp>
        <p:nvSpPr>
          <p:cNvPr id="3" name="Content Placeholder 2"/>
          <p:cNvSpPr>
            <a:spLocks noGrp="1"/>
          </p:cNvSpPr>
          <p:nvPr>
            <p:ph idx="1"/>
          </p:nvPr>
        </p:nvSpPr>
        <p:spPr>
          <a:xfrm>
            <a:off x="822960" y="1289311"/>
            <a:ext cx="7520940" cy="3579849"/>
          </a:xfrm>
          <a:blipFill>
            <a:blip r:embed="rId2"/>
            <a:tile tx="0" ty="0" sx="100000" sy="100000" flip="none" algn="tl"/>
          </a:blipFill>
        </p:spPr>
        <p:txBody>
          <a:bodyPr/>
          <a:lstStyle/>
          <a:p>
            <a:pPr>
              <a:buFont typeface="Arial" pitchFamily="34" charset="0"/>
              <a:buChar char="•"/>
            </a:pPr>
            <a:r>
              <a:rPr lang="en-IN" sz="1800" b="0" dirty="0" smtClean="0">
                <a:latin typeface="Arial" pitchFamily="34" charset="0"/>
                <a:cs typeface="Arial" pitchFamily="34" charset="0"/>
              </a:rPr>
              <a:t>You </a:t>
            </a:r>
            <a:r>
              <a:rPr lang="en-IN" sz="1800" b="0" dirty="0">
                <a:latin typeface="Arial" pitchFamily="34" charset="0"/>
                <a:cs typeface="Arial" pitchFamily="34" charset="0"/>
              </a:rPr>
              <a:t>will be working with three tables:</a:t>
            </a:r>
          </a:p>
          <a:p>
            <a:pPr>
              <a:buFont typeface="Arial" pitchFamily="34" charset="0"/>
              <a:buChar char="•"/>
            </a:pPr>
            <a:r>
              <a:rPr lang="en-IN" sz="1800" b="0" dirty="0">
                <a:latin typeface="Arial" pitchFamily="34" charset="0"/>
                <a:cs typeface="Arial" pitchFamily="34" charset="0"/>
              </a:rPr>
              <a:t>users: Contains one row per user, with descriptive information about that user’s account.</a:t>
            </a:r>
          </a:p>
          <a:p>
            <a:pPr>
              <a:buFont typeface="Arial" pitchFamily="34" charset="0"/>
              <a:buChar char="•"/>
            </a:pPr>
            <a:r>
              <a:rPr lang="en-IN" sz="1800" b="0" dirty="0">
                <a:latin typeface="Arial" pitchFamily="34" charset="0"/>
                <a:cs typeface="Arial" pitchFamily="34" charset="0"/>
              </a:rPr>
              <a:t>events: Contains one row per event, where an event is an action that a user has taken (e.g., login, messaging, search).</a:t>
            </a:r>
          </a:p>
          <a:p>
            <a:pPr>
              <a:buFont typeface="Arial" pitchFamily="34" charset="0"/>
              <a:buChar char="•"/>
            </a:pPr>
            <a:r>
              <a:rPr lang="en-IN" sz="1800" b="0" dirty="0" err="1">
                <a:latin typeface="Arial" pitchFamily="34" charset="0"/>
                <a:cs typeface="Arial" pitchFamily="34" charset="0"/>
              </a:rPr>
              <a:t>email_events</a:t>
            </a:r>
            <a:r>
              <a:rPr lang="en-IN" sz="1800" b="0" dirty="0">
                <a:latin typeface="Arial" pitchFamily="34" charset="0"/>
                <a:cs typeface="Arial" pitchFamily="34" charset="0"/>
              </a:rPr>
              <a:t>: Contains events specific to the sending of emails.</a:t>
            </a:r>
          </a:p>
          <a:p>
            <a:pPr>
              <a:buFont typeface="Arial" pitchFamily="34" charset="0"/>
              <a:buChar char="•"/>
            </a:pPr>
            <a:endParaRPr lang="en-IN" b="0" dirty="0">
              <a:latin typeface="Arial" pitchFamily="34" charset="0"/>
              <a:cs typeface="Arial" pitchFamily="34" charset="0"/>
            </a:endParaRPr>
          </a:p>
        </p:txBody>
      </p:sp>
      <p:pic>
        <p:nvPicPr>
          <p:cNvPr id="4" name="Picture 4" descr="..."/>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7596336" y="194273"/>
            <a:ext cx="1428750" cy="476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76754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60" y="365760"/>
            <a:ext cx="7520940" cy="758984"/>
          </a:xfrm>
        </p:spPr>
        <p:txBody>
          <a:bodyPr/>
          <a:lstStyle/>
          <a:p>
            <a:r>
              <a:rPr lang="en-IN" dirty="0" smtClean="0">
                <a:latin typeface="Arial Black" pitchFamily="34" charset="0"/>
                <a:cs typeface="Arial" pitchFamily="34" charset="0"/>
              </a:rPr>
              <a:t>Query for creating DB and loading data into </a:t>
            </a:r>
            <a:r>
              <a:rPr lang="en-IN" dirty="0" err="1" smtClean="0">
                <a:latin typeface="Arial Black" pitchFamily="34" charset="0"/>
                <a:cs typeface="Arial" pitchFamily="34" charset="0"/>
              </a:rPr>
              <a:t>Mysql</a:t>
            </a:r>
            <a:endParaRPr lang="en-IN" dirty="0">
              <a:latin typeface="Arial Black" pitchFamily="34" charset="0"/>
              <a:cs typeface="Arial" pitchFamily="34" charset="0"/>
            </a:endParaRPr>
          </a:p>
        </p:txBody>
      </p:sp>
      <p:sp>
        <p:nvSpPr>
          <p:cNvPr id="3" name="Content Placeholder 2"/>
          <p:cNvSpPr>
            <a:spLocks noGrp="1"/>
          </p:cNvSpPr>
          <p:nvPr>
            <p:ph idx="1"/>
          </p:nvPr>
        </p:nvSpPr>
        <p:spPr>
          <a:xfrm>
            <a:off x="822960" y="1268760"/>
            <a:ext cx="7520940" cy="5256584"/>
          </a:xfrm>
          <a:blipFill>
            <a:blip r:embed="rId3"/>
            <a:tile tx="0" ty="0" sx="100000" sy="100000" flip="none" algn="tl"/>
          </a:blipFill>
        </p:spPr>
        <p:txBody>
          <a:bodyPr/>
          <a:lstStyle/>
          <a:p>
            <a:r>
              <a:rPr lang="en-IN" dirty="0" smtClean="0"/>
              <a:t>Create Database for core project 3:</a:t>
            </a:r>
          </a:p>
          <a:p>
            <a:endParaRPr lang="en-IN" dirty="0"/>
          </a:p>
          <a:p>
            <a:endParaRPr lang="en-IN" dirty="0" smtClean="0"/>
          </a:p>
          <a:p>
            <a:r>
              <a:rPr lang="en-IN" dirty="0" smtClean="0"/>
              <a:t>Loading Data into MySQL </a:t>
            </a:r>
            <a:r>
              <a:rPr lang="en-IN" dirty="0" smtClean="0"/>
              <a:t>server</a:t>
            </a:r>
            <a:r>
              <a:rPr lang="en-IN" dirty="0"/>
              <a:t>,</a:t>
            </a:r>
            <a:r>
              <a:rPr lang="en-IN" dirty="0" smtClean="0"/>
              <a:t> TABLE-1:</a:t>
            </a:r>
            <a:endParaRPr lang="en-IN" dirty="0" smtClean="0"/>
          </a:p>
          <a:p>
            <a:endParaRPr lang="en-IN" dirty="0" smtClean="0"/>
          </a:p>
          <a:p>
            <a:endParaRPr lang="en-IN" dirty="0"/>
          </a:p>
          <a:p>
            <a:endParaRPr lang="en-IN" dirty="0" smtClean="0"/>
          </a:p>
        </p:txBody>
      </p:sp>
      <p:graphicFrame>
        <p:nvGraphicFramePr>
          <p:cNvPr id="4" name="Object 3"/>
          <p:cNvGraphicFramePr>
            <a:graphicFrameLocks noChangeAspect="1"/>
          </p:cNvGraphicFramePr>
          <p:nvPr>
            <p:extLst>
              <p:ext uri="{D42A27DB-BD31-4B8C-83A1-F6EECF244321}">
                <p14:modId xmlns:p14="http://schemas.microsoft.com/office/powerpoint/2010/main" val="3345501877"/>
              </p:ext>
            </p:extLst>
          </p:nvPr>
        </p:nvGraphicFramePr>
        <p:xfrm>
          <a:off x="1838325" y="1630363"/>
          <a:ext cx="6272213" cy="774700"/>
        </p:xfrm>
        <a:graphic>
          <a:graphicData uri="http://schemas.openxmlformats.org/presentationml/2006/ole">
            <mc:AlternateContent xmlns:mc="http://schemas.openxmlformats.org/markup-compatibility/2006">
              <mc:Choice xmlns:v="urn:schemas-microsoft-com:vml" Requires="v">
                <p:oleObj spid="_x0000_s9232" name="Document" r:id="rId4" imgW="6246360" imgH="781920" progId="Word.OpenDocumentText.12">
                  <p:embed/>
                </p:oleObj>
              </mc:Choice>
              <mc:Fallback>
                <p:oleObj name="Document" r:id="rId4" imgW="6246360" imgH="781920" progId="Word.OpenDocumentText.12">
                  <p:embed/>
                  <p:pic>
                    <p:nvPicPr>
                      <p:cNvPr id="0" name=""/>
                      <p:cNvPicPr/>
                      <p:nvPr/>
                    </p:nvPicPr>
                    <p:blipFill>
                      <a:blip r:embed="rId5"/>
                      <a:stretch>
                        <a:fillRect/>
                      </a:stretch>
                    </p:blipFill>
                    <p:spPr>
                      <a:xfrm>
                        <a:off x="1838325" y="1630363"/>
                        <a:ext cx="6272213" cy="774700"/>
                      </a:xfrm>
                      <a:prstGeom prst="rect">
                        <a:avLst/>
                      </a:prstGeom>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3037778037"/>
              </p:ext>
            </p:extLst>
          </p:nvPr>
        </p:nvGraphicFramePr>
        <p:xfrm>
          <a:off x="1763688" y="2844204"/>
          <a:ext cx="6192688" cy="4037804"/>
        </p:xfrm>
        <a:graphic>
          <a:graphicData uri="http://schemas.openxmlformats.org/presentationml/2006/ole">
            <mc:AlternateContent xmlns:mc="http://schemas.openxmlformats.org/markup-compatibility/2006">
              <mc:Choice xmlns:v="urn:schemas-microsoft-com:vml" Requires="v">
                <p:oleObj spid="_x0000_s9233" name="Document" r:id="rId6" imgW="9682560" imgH="6206760" progId="Word.OpenDocumentText.12">
                  <p:embed/>
                </p:oleObj>
              </mc:Choice>
              <mc:Fallback>
                <p:oleObj name="Document" r:id="rId6" imgW="9682560" imgH="6206760" progId="Word.OpenDocumentText.12">
                  <p:embed/>
                  <p:pic>
                    <p:nvPicPr>
                      <p:cNvPr id="0" name=""/>
                      <p:cNvPicPr/>
                      <p:nvPr/>
                    </p:nvPicPr>
                    <p:blipFill>
                      <a:blip r:embed="rId7"/>
                      <a:stretch>
                        <a:fillRect/>
                      </a:stretch>
                    </p:blipFill>
                    <p:spPr>
                      <a:xfrm>
                        <a:off x="1763688" y="2844204"/>
                        <a:ext cx="6192688" cy="4037804"/>
                      </a:xfrm>
                      <a:prstGeom prst="rect">
                        <a:avLst/>
                      </a:prstGeom>
                    </p:spPr>
                  </p:pic>
                </p:oleObj>
              </mc:Fallback>
            </mc:AlternateContent>
          </a:graphicData>
        </a:graphic>
      </p:graphicFrame>
      <p:pic>
        <p:nvPicPr>
          <p:cNvPr id="7" name="Picture 4" descr="..."/>
          <p:cNvPicPr>
            <a:picLocks noChangeAspect="1" noChangeArrowheads="1"/>
          </p:cNvPicPr>
          <p:nvPr/>
        </p:nvPicPr>
        <p:blipFill>
          <a:blip r:embed="rId8">
            <a:extLst>
              <a:ext uri="{BEBA8EAE-BF5A-486C-A8C5-ECC9F3942E4B}">
                <a14:imgProps xmlns:a14="http://schemas.microsoft.com/office/drawing/2010/main">
                  <a14:imgLayer r:embed="rId9">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7596336" y="194273"/>
            <a:ext cx="1428750" cy="476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57174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7584" y="332656"/>
            <a:ext cx="7520940" cy="548640"/>
          </a:xfrm>
        </p:spPr>
        <p:txBody>
          <a:bodyPr/>
          <a:lstStyle/>
          <a:p>
            <a:r>
              <a:rPr lang="en-IN" dirty="0">
                <a:latin typeface="Arial Black" pitchFamily="34" charset="0"/>
              </a:rPr>
              <a:t>PROJECT DESCRIPTION:</a:t>
            </a:r>
          </a:p>
        </p:txBody>
      </p:sp>
      <p:sp>
        <p:nvSpPr>
          <p:cNvPr id="3" name="Content Placeholder 2"/>
          <p:cNvSpPr>
            <a:spLocks noGrp="1"/>
          </p:cNvSpPr>
          <p:nvPr>
            <p:ph idx="1"/>
          </p:nvPr>
        </p:nvSpPr>
        <p:spPr>
          <a:xfrm>
            <a:off x="822960" y="980728"/>
            <a:ext cx="7520940" cy="4032448"/>
          </a:xfrm>
          <a:blipFill>
            <a:blip r:embed="rId2"/>
            <a:tile tx="0" ty="0" sx="100000" sy="100000" flip="none" algn="tl"/>
          </a:blipFill>
        </p:spPr>
        <p:txBody>
          <a:bodyPr>
            <a:noAutofit/>
          </a:bodyPr>
          <a:lstStyle/>
          <a:p>
            <a:pPr>
              <a:buFont typeface="Arial" pitchFamily="34" charset="0"/>
              <a:buChar char="•"/>
            </a:pPr>
            <a:r>
              <a:rPr lang="en-IN" dirty="0" smtClean="0">
                <a:latin typeface="Arial" pitchFamily="34" charset="0"/>
                <a:cs typeface="Arial" pitchFamily="34" charset="0"/>
              </a:rPr>
              <a:t>Operational </a:t>
            </a:r>
            <a:r>
              <a:rPr lang="en-IN" dirty="0">
                <a:latin typeface="Arial" pitchFamily="34" charset="0"/>
                <a:cs typeface="Arial" pitchFamily="34" charset="0"/>
              </a:rPr>
              <a:t>analytics is crucial for improving a company's operations by extracting valuable insights from collected data. As a lead Data Analyst at a company like Microsoft, I collaborated with the operations, support, and marketing teams. With the help of my advanced SQL skills, I examine their data to pinpoint areas for improvement and provided the company understand with insights into unexpected changes in key metrics.</a:t>
            </a:r>
          </a:p>
          <a:p>
            <a:pPr>
              <a:buFont typeface="Arial" pitchFamily="34" charset="0"/>
              <a:buChar char="•"/>
            </a:pPr>
            <a:r>
              <a:rPr lang="en-IN" dirty="0">
                <a:latin typeface="Arial" pitchFamily="34" charset="0"/>
                <a:cs typeface="Arial" pitchFamily="34" charset="0"/>
              </a:rPr>
              <a:t>My project focuses on two main case studies. The first, Job Data Analysis, aims to analyse operational metrics related to job reviews. The second, Investigating Metric Spike, seeks to understand user engagement and activity patterns. Both case studies leverage advanced SQL techniques to derive valuable insights and address specific business questions. This project will provide actionable recommendations to optimize operations and enhance user experience.</a:t>
            </a:r>
          </a:p>
          <a:p>
            <a:endParaRPr lang="en-IN" dirty="0">
              <a:latin typeface="Arial" pitchFamily="34" charset="0"/>
              <a:cs typeface="Arial" pitchFamily="34" charset="0"/>
            </a:endParaRPr>
          </a:p>
        </p:txBody>
      </p:sp>
      <p:pic>
        <p:nvPicPr>
          <p:cNvPr id="4" name="Picture 4" descr="..."/>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7596336" y="194273"/>
            <a:ext cx="1428750" cy="476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68922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latin typeface="Arial Black" pitchFamily="34" charset="0"/>
              </a:rPr>
              <a:t>RESULT:</a:t>
            </a:r>
            <a:endParaRPr lang="en-IN" dirty="0">
              <a:latin typeface="Arial Black" pitchFamily="34" charset="0"/>
            </a:endParaRPr>
          </a:p>
        </p:txBody>
      </p:sp>
      <p:pic>
        <p:nvPicPr>
          <p:cNvPr id="4" name="Content Placeholder 3"/>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b="4425"/>
          <a:stretch/>
        </p:blipFill>
        <p:spPr>
          <a:xfrm>
            <a:off x="755576" y="1412776"/>
            <a:ext cx="7704856" cy="4392488"/>
          </a:xfrm>
        </p:spPr>
      </p:pic>
      <p:sp>
        <p:nvSpPr>
          <p:cNvPr id="6" name="TextBox 5"/>
          <p:cNvSpPr txBox="1"/>
          <p:nvPr/>
        </p:nvSpPr>
        <p:spPr>
          <a:xfrm>
            <a:off x="479080" y="855832"/>
            <a:ext cx="1872208" cy="369332"/>
          </a:xfrm>
          <a:prstGeom prst="rect">
            <a:avLst/>
          </a:prstGeom>
          <a:noFill/>
        </p:spPr>
        <p:txBody>
          <a:bodyPr wrap="square" rtlCol="0">
            <a:spAutoFit/>
          </a:bodyPr>
          <a:lstStyle/>
          <a:p>
            <a:r>
              <a:rPr lang="en-IN" dirty="0" smtClean="0">
                <a:latin typeface="Arial Black" pitchFamily="34" charset="0"/>
              </a:rPr>
              <a:t>Query:</a:t>
            </a:r>
            <a:endParaRPr lang="en-IN" dirty="0">
              <a:latin typeface="Arial Black" pitchFamily="34" charset="0"/>
            </a:endParaRPr>
          </a:p>
        </p:txBody>
      </p:sp>
      <p:pic>
        <p:nvPicPr>
          <p:cNvPr id="8" name="Picture 4" descr="..."/>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7596336" y="194273"/>
            <a:ext cx="1428750" cy="476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77213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67544" y="764704"/>
            <a:ext cx="1872208" cy="369332"/>
          </a:xfrm>
          <a:prstGeom prst="rect">
            <a:avLst/>
          </a:prstGeom>
          <a:noFill/>
        </p:spPr>
        <p:txBody>
          <a:bodyPr wrap="square" rtlCol="0">
            <a:spAutoFit/>
          </a:bodyPr>
          <a:lstStyle/>
          <a:p>
            <a:r>
              <a:rPr lang="en-IN" dirty="0" smtClean="0">
                <a:latin typeface="Arial Black" pitchFamily="34" charset="0"/>
              </a:rPr>
              <a:t>Output</a:t>
            </a:r>
            <a:r>
              <a:rPr lang="en-IN" dirty="0" smtClean="0">
                <a:latin typeface="Arial Black" pitchFamily="34" charset="0"/>
              </a:rPr>
              <a:t>:</a:t>
            </a:r>
            <a:endParaRPr lang="en-IN" dirty="0">
              <a:latin typeface="Arial Black" pitchFamily="34" charset="0"/>
            </a:endParaRPr>
          </a:p>
        </p:txBody>
      </p:sp>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t="42356" b="4489"/>
          <a:stretch/>
        </p:blipFill>
        <p:spPr>
          <a:xfrm>
            <a:off x="743000" y="1134036"/>
            <a:ext cx="7704856" cy="3807132"/>
          </a:xfrm>
          <a:prstGeom prst="rect">
            <a:avLst/>
          </a:prstGeom>
        </p:spPr>
      </p:pic>
      <p:pic>
        <p:nvPicPr>
          <p:cNvPr id="7" name="Picture 4" descr="..."/>
          <p:cNvPicPr>
            <a:picLocks noChangeAspect="1" noChangeArrowheads="1"/>
          </p:cNvPicPr>
          <p:nvPr/>
        </p:nvPicPr>
        <p:blipFill>
          <a:blip r:embed="rId4">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7596336" y="194273"/>
            <a:ext cx="1428750" cy="476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75896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971600" y="332656"/>
            <a:ext cx="7344816" cy="6336704"/>
          </a:xfrm>
          <a:prstGeom prst="rect">
            <a:avLst/>
          </a:prstGeom>
          <a:blipFill>
            <a:blip r:embed="rId3"/>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aphicFrame>
        <p:nvGraphicFramePr>
          <p:cNvPr id="4" name="Content Placeholder 3"/>
          <p:cNvGraphicFramePr>
            <a:graphicFrameLocks noGrp="1" noChangeAspect="1"/>
          </p:cNvGraphicFramePr>
          <p:nvPr>
            <p:ph idx="4294967295"/>
            <p:extLst>
              <p:ext uri="{D42A27DB-BD31-4B8C-83A1-F6EECF244321}">
                <p14:modId xmlns:p14="http://schemas.microsoft.com/office/powerpoint/2010/main" val="4209713971"/>
              </p:ext>
            </p:extLst>
          </p:nvPr>
        </p:nvGraphicFramePr>
        <p:xfrm>
          <a:off x="1259632" y="984250"/>
          <a:ext cx="6840760" cy="6459538"/>
        </p:xfrm>
        <a:graphic>
          <a:graphicData uri="http://schemas.openxmlformats.org/presentationml/2006/ole">
            <mc:AlternateContent xmlns:mc="http://schemas.openxmlformats.org/markup-compatibility/2006">
              <mc:Choice xmlns:v="urn:schemas-microsoft-com:vml" Requires="v">
                <p:oleObj spid="_x0000_s10249" name="Document" r:id="rId4" imgW="8570520" imgH="6692760" progId="Word.OpenDocumentText.12">
                  <p:embed/>
                </p:oleObj>
              </mc:Choice>
              <mc:Fallback>
                <p:oleObj name="Document" r:id="rId4" imgW="8570520" imgH="6692760" progId="Word.OpenDocumentText.12">
                  <p:embed/>
                  <p:pic>
                    <p:nvPicPr>
                      <p:cNvPr id="0" name=""/>
                      <p:cNvPicPr/>
                      <p:nvPr/>
                    </p:nvPicPr>
                    <p:blipFill>
                      <a:blip r:embed="rId5"/>
                      <a:stretch>
                        <a:fillRect/>
                      </a:stretch>
                    </p:blipFill>
                    <p:spPr>
                      <a:xfrm>
                        <a:off x="1259632" y="984250"/>
                        <a:ext cx="6840760" cy="6459538"/>
                      </a:xfrm>
                      <a:prstGeom prst="rect">
                        <a:avLst/>
                      </a:prstGeom>
                    </p:spPr>
                  </p:pic>
                </p:oleObj>
              </mc:Fallback>
            </mc:AlternateContent>
          </a:graphicData>
        </a:graphic>
      </p:graphicFrame>
      <p:sp>
        <p:nvSpPr>
          <p:cNvPr id="8" name="TextBox 7"/>
          <p:cNvSpPr txBox="1"/>
          <p:nvPr/>
        </p:nvSpPr>
        <p:spPr>
          <a:xfrm>
            <a:off x="1331640" y="476672"/>
            <a:ext cx="2736304" cy="369332"/>
          </a:xfrm>
          <a:prstGeom prst="rect">
            <a:avLst/>
          </a:prstGeom>
          <a:noFill/>
        </p:spPr>
        <p:txBody>
          <a:bodyPr wrap="square" rtlCol="0">
            <a:spAutoFit/>
          </a:bodyPr>
          <a:lstStyle/>
          <a:p>
            <a:r>
              <a:rPr lang="en-IN" b="1" dirty="0" smtClean="0">
                <a:latin typeface="Arial" pitchFamily="34" charset="0"/>
                <a:cs typeface="Arial" pitchFamily="34" charset="0"/>
              </a:rPr>
              <a:t>TABLE-2:</a:t>
            </a:r>
            <a:endParaRPr lang="en-IN" b="1" dirty="0">
              <a:latin typeface="Arial" pitchFamily="34" charset="0"/>
              <a:cs typeface="Arial" pitchFamily="34" charset="0"/>
            </a:endParaRPr>
          </a:p>
        </p:txBody>
      </p:sp>
      <p:pic>
        <p:nvPicPr>
          <p:cNvPr id="9" name="Picture 4" descr="..."/>
          <p:cNvPicPr>
            <a:picLocks noChangeAspect="1" noChangeArrowheads="1"/>
          </p:cNvPicPr>
          <p:nvPr/>
        </p:nvPicPr>
        <p:blipFill>
          <a:blip r:embed="rId6">
            <a:extLst>
              <a:ext uri="{BEBA8EAE-BF5A-486C-A8C5-ECC9F3942E4B}">
                <a14:imgProps xmlns:a14="http://schemas.microsoft.com/office/drawing/2010/main">
                  <a14:imgLayer r:embed="rId7">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7596336" y="194273"/>
            <a:ext cx="1428750" cy="476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21808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latin typeface="Arial Black" pitchFamily="34" charset="0"/>
              </a:rPr>
              <a:t>RESULT:</a:t>
            </a:r>
            <a:endParaRPr lang="en-IN" dirty="0">
              <a:latin typeface="Arial Black" pitchFamily="34" charset="0"/>
            </a:endParaRPr>
          </a:p>
        </p:txBody>
      </p:sp>
      <p:pic>
        <p:nvPicPr>
          <p:cNvPr id="4" name="Content Placeholder 3"/>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b="4784"/>
          <a:stretch/>
        </p:blipFill>
        <p:spPr>
          <a:xfrm>
            <a:off x="755576" y="1442029"/>
            <a:ext cx="7704856" cy="4291227"/>
          </a:xfrm>
        </p:spPr>
      </p:pic>
      <p:sp>
        <p:nvSpPr>
          <p:cNvPr id="6" name="TextBox 5"/>
          <p:cNvSpPr txBox="1"/>
          <p:nvPr/>
        </p:nvSpPr>
        <p:spPr>
          <a:xfrm>
            <a:off x="479080" y="855832"/>
            <a:ext cx="1872208" cy="369332"/>
          </a:xfrm>
          <a:prstGeom prst="rect">
            <a:avLst/>
          </a:prstGeom>
          <a:noFill/>
        </p:spPr>
        <p:txBody>
          <a:bodyPr wrap="square" rtlCol="0">
            <a:spAutoFit/>
          </a:bodyPr>
          <a:lstStyle/>
          <a:p>
            <a:r>
              <a:rPr lang="en-IN" dirty="0" smtClean="0">
                <a:latin typeface="Arial Black" pitchFamily="34" charset="0"/>
              </a:rPr>
              <a:t>Query:</a:t>
            </a:r>
            <a:endParaRPr lang="en-IN" dirty="0">
              <a:latin typeface="Arial Black" pitchFamily="34" charset="0"/>
            </a:endParaRPr>
          </a:p>
        </p:txBody>
      </p:sp>
      <p:pic>
        <p:nvPicPr>
          <p:cNvPr id="7" name="Picture 4" descr="..."/>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7596336" y="194273"/>
            <a:ext cx="1428750" cy="476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82247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67544" y="764704"/>
            <a:ext cx="1872208" cy="369332"/>
          </a:xfrm>
          <a:prstGeom prst="rect">
            <a:avLst/>
          </a:prstGeom>
          <a:noFill/>
        </p:spPr>
        <p:txBody>
          <a:bodyPr wrap="square" rtlCol="0">
            <a:spAutoFit/>
          </a:bodyPr>
          <a:lstStyle/>
          <a:p>
            <a:r>
              <a:rPr lang="en-IN" dirty="0" smtClean="0">
                <a:latin typeface="Arial Black" pitchFamily="34" charset="0"/>
              </a:rPr>
              <a:t>Output</a:t>
            </a:r>
            <a:r>
              <a:rPr lang="en-IN" dirty="0" smtClean="0">
                <a:latin typeface="Arial Black" pitchFamily="34" charset="0"/>
              </a:rPr>
              <a:t>:</a:t>
            </a:r>
            <a:endParaRPr lang="en-IN" dirty="0">
              <a:latin typeface="Arial Black" pitchFamily="34" charset="0"/>
            </a:endParaRPr>
          </a:p>
        </p:txBody>
      </p:sp>
      <p:pic>
        <p:nvPicPr>
          <p:cNvPr id="5" name="Picture 4"/>
          <p:cNvPicPr>
            <a:picLocks noChangeAspect="1"/>
          </p:cNvPicPr>
          <p:nvPr/>
        </p:nvPicPr>
        <p:blipFill rotWithShape="1">
          <a:blip r:embed="rId3" cstate="print">
            <a:extLst>
              <a:ext uri="{28A0092B-C50C-407E-A947-70E740481C1C}">
                <a14:useLocalDpi xmlns:a14="http://schemas.microsoft.com/office/drawing/2010/main" val="0"/>
              </a:ext>
            </a:extLst>
          </a:blip>
          <a:srcRect b="4653"/>
          <a:stretch/>
        </p:blipFill>
        <p:spPr>
          <a:xfrm>
            <a:off x="697296" y="1134036"/>
            <a:ext cx="7704856" cy="4455204"/>
          </a:xfrm>
          <a:prstGeom prst="rect">
            <a:avLst/>
          </a:prstGeom>
        </p:spPr>
      </p:pic>
      <p:pic>
        <p:nvPicPr>
          <p:cNvPr id="7" name="Picture 4" descr="..."/>
          <p:cNvPicPr>
            <a:picLocks noChangeAspect="1" noChangeArrowheads="1"/>
          </p:cNvPicPr>
          <p:nvPr/>
        </p:nvPicPr>
        <p:blipFill>
          <a:blip r:embed="rId4">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7596336" y="194273"/>
            <a:ext cx="1428750" cy="476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75666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971600" y="332656"/>
            <a:ext cx="7344816" cy="6336704"/>
          </a:xfrm>
          <a:prstGeom prst="rect">
            <a:avLst/>
          </a:prstGeom>
          <a:blipFill>
            <a:blip r:embed="rId3"/>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aphicFrame>
        <p:nvGraphicFramePr>
          <p:cNvPr id="4" name="Content Placeholder 3"/>
          <p:cNvGraphicFramePr>
            <a:graphicFrameLocks noGrp="1" noChangeAspect="1"/>
          </p:cNvGraphicFramePr>
          <p:nvPr>
            <p:ph idx="4294967295"/>
            <p:extLst>
              <p:ext uri="{D42A27DB-BD31-4B8C-83A1-F6EECF244321}">
                <p14:modId xmlns:p14="http://schemas.microsoft.com/office/powerpoint/2010/main" val="2883348956"/>
              </p:ext>
            </p:extLst>
          </p:nvPr>
        </p:nvGraphicFramePr>
        <p:xfrm>
          <a:off x="1279302" y="1124744"/>
          <a:ext cx="6729412" cy="4879975"/>
        </p:xfrm>
        <a:graphic>
          <a:graphicData uri="http://schemas.openxmlformats.org/presentationml/2006/ole">
            <mc:AlternateContent xmlns:mc="http://schemas.openxmlformats.org/markup-compatibility/2006">
              <mc:Choice xmlns:v="urn:schemas-microsoft-com:vml" Requires="v">
                <p:oleObj spid="_x0000_s11271" name="Document" r:id="rId4" imgW="9212400" imgH="6682680" progId="Word.OpenDocumentText.12">
                  <p:embed/>
                </p:oleObj>
              </mc:Choice>
              <mc:Fallback>
                <p:oleObj name="Document" r:id="rId4" imgW="9212400" imgH="6682680" progId="Word.OpenDocumentText.12">
                  <p:embed/>
                  <p:pic>
                    <p:nvPicPr>
                      <p:cNvPr id="0" name=""/>
                      <p:cNvPicPr/>
                      <p:nvPr/>
                    </p:nvPicPr>
                    <p:blipFill>
                      <a:blip r:embed="rId5"/>
                      <a:stretch>
                        <a:fillRect/>
                      </a:stretch>
                    </p:blipFill>
                    <p:spPr>
                      <a:xfrm>
                        <a:off x="1279302" y="1124744"/>
                        <a:ext cx="6729412" cy="4879975"/>
                      </a:xfrm>
                      <a:prstGeom prst="rect">
                        <a:avLst/>
                      </a:prstGeom>
                    </p:spPr>
                  </p:pic>
                </p:oleObj>
              </mc:Fallback>
            </mc:AlternateContent>
          </a:graphicData>
        </a:graphic>
      </p:graphicFrame>
      <p:sp>
        <p:nvSpPr>
          <p:cNvPr id="8" name="TextBox 7"/>
          <p:cNvSpPr txBox="1"/>
          <p:nvPr/>
        </p:nvSpPr>
        <p:spPr>
          <a:xfrm>
            <a:off x="1331640" y="476672"/>
            <a:ext cx="2736304" cy="369332"/>
          </a:xfrm>
          <a:prstGeom prst="rect">
            <a:avLst/>
          </a:prstGeom>
          <a:noFill/>
        </p:spPr>
        <p:txBody>
          <a:bodyPr wrap="square" rtlCol="0">
            <a:spAutoFit/>
          </a:bodyPr>
          <a:lstStyle/>
          <a:p>
            <a:r>
              <a:rPr lang="en-IN" b="1" dirty="0" smtClean="0">
                <a:latin typeface="Arial" pitchFamily="34" charset="0"/>
                <a:cs typeface="Arial" pitchFamily="34" charset="0"/>
              </a:rPr>
              <a:t>TABLE-3:</a:t>
            </a:r>
            <a:endParaRPr lang="en-IN" b="1" dirty="0">
              <a:latin typeface="Arial" pitchFamily="34" charset="0"/>
              <a:cs typeface="Arial" pitchFamily="34" charset="0"/>
            </a:endParaRPr>
          </a:p>
        </p:txBody>
      </p:sp>
      <p:pic>
        <p:nvPicPr>
          <p:cNvPr id="5" name="Picture 4" descr="..."/>
          <p:cNvPicPr>
            <a:picLocks noChangeAspect="1" noChangeArrowheads="1"/>
          </p:cNvPicPr>
          <p:nvPr/>
        </p:nvPicPr>
        <p:blipFill>
          <a:blip r:embed="rId6">
            <a:extLst>
              <a:ext uri="{BEBA8EAE-BF5A-486C-A8C5-ECC9F3942E4B}">
                <a14:imgProps xmlns:a14="http://schemas.microsoft.com/office/drawing/2010/main">
                  <a14:imgLayer r:embed="rId7">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7596336" y="194273"/>
            <a:ext cx="1428750" cy="476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79092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latin typeface="Arial Black" pitchFamily="34" charset="0"/>
              </a:rPr>
              <a:t>RESULT:</a:t>
            </a:r>
            <a:endParaRPr lang="en-IN" dirty="0">
              <a:latin typeface="Arial Black" pitchFamily="34" charset="0"/>
            </a:endParaRPr>
          </a:p>
        </p:txBody>
      </p:sp>
      <p:pic>
        <p:nvPicPr>
          <p:cNvPr id="4" name="Content Placeholder 3"/>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b="4474"/>
          <a:stretch/>
        </p:blipFill>
        <p:spPr>
          <a:xfrm>
            <a:off x="793580" y="1442029"/>
            <a:ext cx="7628848" cy="4099235"/>
          </a:xfrm>
        </p:spPr>
      </p:pic>
      <p:sp>
        <p:nvSpPr>
          <p:cNvPr id="6" name="TextBox 5"/>
          <p:cNvSpPr txBox="1"/>
          <p:nvPr/>
        </p:nvSpPr>
        <p:spPr>
          <a:xfrm>
            <a:off x="479080" y="855832"/>
            <a:ext cx="1872208" cy="369332"/>
          </a:xfrm>
          <a:prstGeom prst="rect">
            <a:avLst/>
          </a:prstGeom>
          <a:noFill/>
        </p:spPr>
        <p:txBody>
          <a:bodyPr wrap="square" rtlCol="0">
            <a:spAutoFit/>
          </a:bodyPr>
          <a:lstStyle/>
          <a:p>
            <a:r>
              <a:rPr lang="en-IN" dirty="0" smtClean="0">
                <a:latin typeface="Arial Black" pitchFamily="34" charset="0"/>
              </a:rPr>
              <a:t>Query:</a:t>
            </a:r>
            <a:endParaRPr lang="en-IN" dirty="0">
              <a:latin typeface="Arial Black" pitchFamily="34" charset="0"/>
            </a:endParaRPr>
          </a:p>
        </p:txBody>
      </p:sp>
      <p:pic>
        <p:nvPicPr>
          <p:cNvPr id="5" name="Picture 4" descr="..."/>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7596336" y="194273"/>
            <a:ext cx="1428750" cy="476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66586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67544" y="764704"/>
            <a:ext cx="1872208" cy="369332"/>
          </a:xfrm>
          <a:prstGeom prst="rect">
            <a:avLst/>
          </a:prstGeom>
          <a:noFill/>
        </p:spPr>
        <p:txBody>
          <a:bodyPr wrap="square" rtlCol="0">
            <a:spAutoFit/>
          </a:bodyPr>
          <a:lstStyle/>
          <a:p>
            <a:r>
              <a:rPr lang="en-IN" dirty="0" smtClean="0">
                <a:latin typeface="Arial Black" pitchFamily="34" charset="0"/>
              </a:rPr>
              <a:t>Output</a:t>
            </a:r>
            <a:r>
              <a:rPr lang="en-IN" dirty="0" smtClean="0">
                <a:latin typeface="Arial Black" pitchFamily="34" charset="0"/>
              </a:rPr>
              <a:t>:</a:t>
            </a:r>
            <a:endParaRPr lang="en-IN" dirty="0">
              <a:latin typeface="Arial Black" pitchFamily="34" charset="0"/>
            </a:endParaRPr>
          </a:p>
        </p:txBody>
      </p:sp>
      <p:pic>
        <p:nvPicPr>
          <p:cNvPr id="5" name="Picture 4"/>
          <p:cNvPicPr>
            <a:picLocks noChangeAspect="1"/>
          </p:cNvPicPr>
          <p:nvPr/>
        </p:nvPicPr>
        <p:blipFill rotWithShape="1">
          <a:blip r:embed="rId3" cstate="print">
            <a:extLst>
              <a:ext uri="{28A0092B-C50C-407E-A947-70E740481C1C}">
                <a14:useLocalDpi xmlns:a14="http://schemas.microsoft.com/office/drawing/2010/main" val="0"/>
              </a:ext>
            </a:extLst>
          </a:blip>
          <a:srcRect b="4772"/>
          <a:stretch/>
        </p:blipFill>
        <p:spPr>
          <a:xfrm>
            <a:off x="697296" y="1194647"/>
            <a:ext cx="7704856" cy="4127161"/>
          </a:xfrm>
          <a:prstGeom prst="rect">
            <a:avLst/>
          </a:prstGeom>
        </p:spPr>
      </p:pic>
      <p:pic>
        <p:nvPicPr>
          <p:cNvPr id="6" name="Picture 4" descr="..."/>
          <p:cNvPicPr>
            <a:picLocks noChangeAspect="1" noChangeArrowheads="1"/>
          </p:cNvPicPr>
          <p:nvPr/>
        </p:nvPicPr>
        <p:blipFill>
          <a:blip r:embed="rId4">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7596336" y="194273"/>
            <a:ext cx="1428750" cy="476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894853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latin typeface="Arial Black" pitchFamily="34" charset="0"/>
              </a:rPr>
              <a:t>CASE </a:t>
            </a:r>
            <a:r>
              <a:rPr lang="en-IN" dirty="0">
                <a:latin typeface="Arial Black" pitchFamily="34" charset="0"/>
              </a:rPr>
              <a:t>STUDY </a:t>
            </a:r>
            <a:r>
              <a:rPr lang="en-IN" dirty="0" smtClean="0">
                <a:latin typeface="Arial Black" pitchFamily="34" charset="0"/>
              </a:rPr>
              <a:t>2: </a:t>
            </a:r>
            <a:r>
              <a:rPr lang="en-IN" sz="2400" dirty="0">
                <a:latin typeface="Arial Black" pitchFamily="34" charset="0"/>
              </a:rPr>
              <a:t>TASKS</a:t>
            </a:r>
            <a:endParaRPr lang="en-IN" dirty="0">
              <a:latin typeface="Arial Black" pitchFamily="34" charset="0"/>
            </a:endParaRPr>
          </a:p>
        </p:txBody>
      </p:sp>
      <p:sp>
        <p:nvSpPr>
          <p:cNvPr id="5" name="Content Placeholder 4"/>
          <p:cNvSpPr>
            <a:spLocks noGrp="1"/>
          </p:cNvSpPr>
          <p:nvPr>
            <p:ph idx="1"/>
          </p:nvPr>
        </p:nvSpPr>
        <p:spPr>
          <a:xfrm>
            <a:off x="822960" y="1100628"/>
            <a:ext cx="7520940" cy="5424716"/>
          </a:xfrm>
          <a:blipFill>
            <a:blip r:embed="rId3"/>
            <a:tile tx="0" ty="0" sx="100000" sy="100000" flip="none" algn="tl"/>
          </a:blipFill>
        </p:spPr>
        <p:txBody>
          <a:bodyPr>
            <a:normAutofit/>
          </a:bodyPr>
          <a:lstStyle/>
          <a:p>
            <a:r>
              <a:rPr lang="en-IN" u="sng" dirty="0" smtClean="0">
                <a:solidFill>
                  <a:srgbClr val="FF0000"/>
                </a:solidFill>
                <a:latin typeface="Arial" pitchFamily="34" charset="0"/>
                <a:cs typeface="Arial" pitchFamily="34" charset="0"/>
              </a:rPr>
              <a:t>A. Weekly </a:t>
            </a:r>
            <a:r>
              <a:rPr lang="en-IN" u="sng" dirty="0">
                <a:solidFill>
                  <a:srgbClr val="FF0000"/>
                </a:solidFill>
                <a:latin typeface="Arial" pitchFamily="34" charset="0"/>
                <a:cs typeface="Arial" pitchFamily="34" charset="0"/>
              </a:rPr>
              <a:t>User Engagement:</a:t>
            </a:r>
          </a:p>
          <a:p>
            <a:pPr lvl="1"/>
            <a:r>
              <a:rPr lang="en-IN" dirty="0"/>
              <a:t>Objective: Measure the activeness of users on a weekly basis.</a:t>
            </a:r>
          </a:p>
          <a:p>
            <a:pPr lvl="1"/>
            <a:r>
              <a:rPr lang="en-IN" dirty="0"/>
              <a:t>Your Task: Write an SQL query to calculate the weekly user engagement.</a:t>
            </a:r>
          </a:p>
          <a:p>
            <a:r>
              <a:rPr lang="en-IN" dirty="0" smtClean="0"/>
              <a:t>SQL </a:t>
            </a:r>
            <a:r>
              <a:rPr lang="en-IN" dirty="0"/>
              <a:t>Query</a:t>
            </a:r>
            <a:r>
              <a:rPr lang="en-IN" dirty="0" smtClean="0"/>
              <a:t>:</a:t>
            </a:r>
          </a:p>
          <a:p>
            <a:endParaRPr lang="en-IN" dirty="0"/>
          </a:p>
          <a:p>
            <a:endParaRPr lang="en-IN" dirty="0" smtClean="0"/>
          </a:p>
          <a:p>
            <a:endParaRPr lang="en-IN" dirty="0"/>
          </a:p>
          <a:p>
            <a:endParaRPr lang="en-IN" dirty="0" smtClean="0"/>
          </a:p>
          <a:p>
            <a:endParaRPr lang="en-IN" dirty="0"/>
          </a:p>
          <a:p>
            <a:endParaRPr lang="en-IN" dirty="0" smtClean="0"/>
          </a:p>
          <a:p>
            <a:pPr marL="0" lvl="1" indent="0">
              <a:spcBef>
                <a:spcPts val="800"/>
              </a:spcBef>
              <a:buClrTx/>
              <a:buNone/>
            </a:pPr>
            <a:endParaRPr lang="en-IN" dirty="0"/>
          </a:p>
          <a:p>
            <a:pPr marL="0" lvl="1" indent="0">
              <a:spcBef>
                <a:spcPts val="800"/>
              </a:spcBef>
              <a:buClrTx/>
              <a:buNone/>
            </a:pPr>
            <a:endParaRPr lang="en-IN" sz="1500" b="1" u="sng" dirty="0" smtClean="0">
              <a:latin typeface="Arial" pitchFamily="34" charset="0"/>
              <a:cs typeface="Arial" pitchFamily="34" charset="0"/>
            </a:endParaRPr>
          </a:p>
          <a:p>
            <a:pPr marL="0" lvl="1" indent="0">
              <a:spcBef>
                <a:spcPts val="800"/>
              </a:spcBef>
              <a:buClrTx/>
              <a:buNone/>
            </a:pPr>
            <a:r>
              <a:rPr lang="en-IN" sz="1500" b="1" u="sng" dirty="0" smtClean="0">
                <a:latin typeface="Arial" pitchFamily="34" charset="0"/>
                <a:cs typeface="Arial" pitchFamily="34" charset="0"/>
              </a:rPr>
              <a:t>Insight:</a:t>
            </a:r>
          </a:p>
          <a:p>
            <a:pPr lvl="1">
              <a:spcBef>
                <a:spcPts val="800"/>
              </a:spcBef>
              <a:buClrTx/>
            </a:pPr>
            <a:r>
              <a:rPr lang="en-IN" sz="1400" dirty="0">
                <a:latin typeface="Arial" pitchFamily="34" charset="0"/>
                <a:cs typeface="Arial" pitchFamily="34" charset="0"/>
              </a:rPr>
              <a:t>The Highest User Week: </a:t>
            </a:r>
            <a:r>
              <a:rPr lang="en-IN" sz="1400" dirty="0" smtClean="0">
                <a:latin typeface="Arial" pitchFamily="34" charset="0"/>
                <a:cs typeface="Arial" pitchFamily="34" charset="0"/>
              </a:rPr>
              <a:t>30</a:t>
            </a:r>
            <a:r>
              <a:rPr lang="en-IN" sz="1400" baseline="30000" dirty="0" smtClean="0">
                <a:latin typeface="Arial" pitchFamily="34" charset="0"/>
                <a:cs typeface="Arial" pitchFamily="34" charset="0"/>
              </a:rPr>
              <a:t>th</a:t>
            </a:r>
            <a:r>
              <a:rPr lang="en-IN" sz="1400" dirty="0" smtClean="0">
                <a:latin typeface="Arial" pitchFamily="34" charset="0"/>
                <a:cs typeface="Arial" pitchFamily="34" charset="0"/>
              </a:rPr>
              <a:t> Week</a:t>
            </a:r>
            <a:r>
              <a:rPr lang="en-IN" sz="1400" dirty="0">
                <a:latin typeface="Arial" pitchFamily="34" charset="0"/>
                <a:cs typeface="Arial" pitchFamily="34" charset="0"/>
              </a:rPr>
              <a:t>, with 1467 users. </a:t>
            </a:r>
            <a:endParaRPr lang="en-IN" sz="1400" dirty="0" smtClean="0">
              <a:latin typeface="Arial" pitchFamily="34" charset="0"/>
              <a:cs typeface="Arial" pitchFamily="34" charset="0"/>
            </a:endParaRPr>
          </a:p>
          <a:p>
            <a:pPr lvl="1">
              <a:spcBef>
                <a:spcPts val="800"/>
              </a:spcBef>
              <a:buClrTx/>
            </a:pPr>
            <a:r>
              <a:rPr lang="en-IN" sz="1400" dirty="0" smtClean="0">
                <a:latin typeface="Arial" pitchFamily="34" charset="0"/>
                <a:cs typeface="Arial" pitchFamily="34" charset="0"/>
              </a:rPr>
              <a:t>The </a:t>
            </a:r>
            <a:r>
              <a:rPr lang="en-IN" sz="1400" dirty="0">
                <a:latin typeface="Arial" pitchFamily="34" charset="0"/>
                <a:cs typeface="Arial" pitchFamily="34" charset="0"/>
              </a:rPr>
              <a:t>Minimum User Week: </a:t>
            </a:r>
            <a:r>
              <a:rPr lang="en-IN" sz="1400" dirty="0" smtClean="0">
                <a:latin typeface="Arial" pitchFamily="34" charset="0"/>
                <a:cs typeface="Arial" pitchFamily="34" charset="0"/>
              </a:rPr>
              <a:t>35</a:t>
            </a:r>
            <a:r>
              <a:rPr lang="en-IN" sz="1400" baseline="30000" dirty="0" smtClean="0">
                <a:latin typeface="Arial" pitchFamily="34" charset="0"/>
                <a:cs typeface="Arial" pitchFamily="34" charset="0"/>
              </a:rPr>
              <a:t>th</a:t>
            </a:r>
            <a:r>
              <a:rPr lang="en-IN" sz="1400" dirty="0" smtClean="0">
                <a:latin typeface="Arial" pitchFamily="34" charset="0"/>
                <a:cs typeface="Arial" pitchFamily="34" charset="0"/>
              </a:rPr>
              <a:t> Week</a:t>
            </a:r>
            <a:r>
              <a:rPr lang="en-IN" sz="1400" dirty="0">
                <a:latin typeface="Arial" pitchFamily="34" charset="0"/>
                <a:cs typeface="Arial" pitchFamily="34" charset="0"/>
              </a:rPr>
              <a:t>, with 104 users.</a:t>
            </a:r>
            <a:r>
              <a:rPr lang="en-IN" sz="1400" b="1" u="sng" dirty="0" smtClean="0">
                <a:latin typeface="Arial" pitchFamily="34" charset="0"/>
                <a:cs typeface="Arial" pitchFamily="34" charset="0"/>
              </a:rPr>
              <a:t> </a:t>
            </a:r>
            <a:endParaRPr lang="en-IN" sz="1400" b="1" u="sng" dirty="0">
              <a:latin typeface="Arial" pitchFamily="34" charset="0"/>
              <a:cs typeface="Arial" pitchFamily="34" charset="0"/>
            </a:endParaRPr>
          </a:p>
        </p:txBody>
      </p:sp>
      <p:graphicFrame>
        <p:nvGraphicFramePr>
          <p:cNvPr id="6" name="Object 5"/>
          <p:cNvGraphicFramePr>
            <a:graphicFrameLocks noChangeAspect="1"/>
          </p:cNvGraphicFramePr>
          <p:nvPr>
            <p:extLst>
              <p:ext uri="{D42A27DB-BD31-4B8C-83A1-F6EECF244321}">
                <p14:modId xmlns:p14="http://schemas.microsoft.com/office/powerpoint/2010/main" val="4131427371"/>
              </p:ext>
            </p:extLst>
          </p:nvPr>
        </p:nvGraphicFramePr>
        <p:xfrm>
          <a:off x="1620837" y="2346326"/>
          <a:ext cx="4679355" cy="3122691"/>
        </p:xfrm>
        <a:graphic>
          <a:graphicData uri="http://schemas.openxmlformats.org/presentationml/2006/ole">
            <mc:AlternateContent xmlns:mc="http://schemas.openxmlformats.org/markup-compatibility/2006">
              <mc:Choice xmlns:v="urn:schemas-microsoft-com:vml" Requires="v">
                <p:oleObj spid="_x0000_s12298" name="Document" r:id="rId4" imgW="6089760" imgH="4064040" progId="Word.OpenDocumentText.12">
                  <p:embed/>
                </p:oleObj>
              </mc:Choice>
              <mc:Fallback>
                <p:oleObj name="Document" r:id="rId4" imgW="6089760" imgH="4064040" progId="Word.OpenDocumentText.12">
                  <p:embed/>
                  <p:pic>
                    <p:nvPicPr>
                      <p:cNvPr id="0" name=""/>
                      <p:cNvPicPr/>
                      <p:nvPr/>
                    </p:nvPicPr>
                    <p:blipFill>
                      <a:blip r:embed="rId5"/>
                      <a:stretch>
                        <a:fillRect/>
                      </a:stretch>
                    </p:blipFill>
                    <p:spPr>
                      <a:xfrm>
                        <a:off x="1620837" y="2346326"/>
                        <a:ext cx="4679355" cy="3122691"/>
                      </a:xfrm>
                      <a:prstGeom prst="rect">
                        <a:avLst/>
                      </a:prstGeom>
                    </p:spPr>
                  </p:pic>
                </p:oleObj>
              </mc:Fallback>
            </mc:AlternateContent>
          </a:graphicData>
        </a:graphic>
      </p:graphicFrame>
      <p:pic>
        <p:nvPicPr>
          <p:cNvPr id="7" name="Picture 4" descr="..."/>
          <p:cNvPicPr>
            <a:picLocks noChangeAspect="1" noChangeArrowheads="1"/>
          </p:cNvPicPr>
          <p:nvPr/>
        </p:nvPicPr>
        <p:blipFill>
          <a:blip r:embed="rId6">
            <a:extLst>
              <a:ext uri="{BEBA8EAE-BF5A-486C-A8C5-ECC9F3942E4B}">
                <a14:imgProps xmlns:a14="http://schemas.microsoft.com/office/drawing/2010/main">
                  <a14:imgLayer r:embed="rId7">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7596336" y="194273"/>
            <a:ext cx="1428750" cy="476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10016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IN" dirty="0" smtClean="0">
                <a:latin typeface="Arial Black" pitchFamily="34" charset="0"/>
              </a:rPr>
              <a:t>Result:</a:t>
            </a:r>
            <a:endParaRPr lang="en-IN" dirty="0">
              <a:latin typeface="Arial Black" pitchFamily="34" charset="0"/>
            </a:endParaRP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1389924702"/>
              </p:ext>
            </p:extLst>
          </p:nvPr>
        </p:nvGraphicFramePr>
        <p:xfrm>
          <a:off x="1691680" y="1340768"/>
          <a:ext cx="5476770" cy="4310080"/>
        </p:xfrm>
        <a:graphic>
          <a:graphicData uri="http://schemas.openxmlformats.org/drawingml/2006/table">
            <a:tbl>
              <a:tblPr firstRow="1">
                <a:tableStyleId>{775DCB02-9BB8-47FD-8907-85C794F793BA}</a:tableStyleId>
              </a:tblPr>
              <a:tblGrid>
                <a:gridCol w="2738385"/>
                <a:gridCol w="2738385"/>
              </a:tblGrid>
              <a:tr h="222297">
                <a:tc>
                  <a:txBody>
                    <a:bodyPr/>
                    <a:lstStyle/>
                    <a:p>
                      <a:r>
                        <a:rPr lang="en-IN" sz="1200" b="1" dirty="0" err="1" smtClean="0">
                          <a:latin typeface="Arial" pitchFamily="34" charset="0"/>
                          <a:cs typeface="Arial" pitchFamily="34" charset="0"/>
                        </a:rPr>
                        <a:t>week_num</a:t>
                      </a:r>
                      <a:endParaRPr lang="en-IN" sz="1200" b="1" dirty="0">
                        <a:latin typeface="Arial" pitchFamily="34" charset="0"/>
                        <a:cs typeface="Arial" pitchFamily="34" charset="0"/>
                      </a:endParaRPr>
                    </a:p>
                  </a:txBody>
                  <a:tcPr marL="47103" marR="47103" marT="23551" marB="23551" anchor="ctr"/>
                </a:tc>
                <a:tc>
                  <a:txBody>
                    <a:bodyPr/>
                    <a:lstStyle/>
                    <a:p>
                      <a:r>
                        <a:rPr lang="en-IN" sz="1200" b="1" dirty="0" err="1" smtClean="0">
                          <a:latin typeface="Arial" pitchFamily="34" charset="0"/>
                          <a:cs typeface="Arial" pitchFamily="34" charset="0"/>
                        </a:rPr>
                        <a:t>active_users</a:t>
                      </a:r>
                      <a:endParaRPr lang="en-IN" sz="900" b="1" dirty="0">
                        <a:latin typeface="Arial" pitchFamily="34" charset="0"/>
                        <a:cs typeface="Arial" pitchFamily="34" charset="0"/>
                      </a:endParaRPr>
                    </a:p>
                  </a:txBody>
                  <a:tcPr marL="47103" marR="47103" marT="23551" marB="23551" anchor="ctr"/>
                </a:tc>
              </a:tr>
              <a:tr h="207567">
                <a:tc>
                  <a:txBody>
                    <a:bodyPr/>
                    <a:lstStyle/>
                    <a:p>
                      <a:r>
                        <a:rPr lang="en-IN" sz="1100" b="1" dirty="0">
                          <a:latin typeface="Arial" pitchFamily="34" charset="0"/>
                          <a:cs typeface="Arial" pitchFamily="34" charset="0"/>
                        </a:rPr>
                        <a:t>17</a:t>
                      </a:r>
                    </a:p>
                  </a:txBody>
                  <a:tcPr marL="47103" marR="47103" marT="23551" marB="23551" anchor="ctr"/>
                </a:tc>
                <a:tc>
                  <a:txBody>
                    <a:bodyPr/>
                    <a:lstStyle/>
                    <a:p>
                      <a:r>
                        <a:rPr lang="en-IN" sz="1100" b="1">
                          <a:latin typeface="Arial" pitchFamily="34" charset="0"/>
                          <a:cs typeface="Arial" pitchFamily="34" charset="0"/>
                        </a:rPr>
                        <a:t>663</a:t>
                      </a:r>
                    </a:p>
                  </a:txBody>
                  <a:tcPr marL="47103" marR="47103" marT="23551" marB="23551" anchor="ctr"/>
                </a:tc>
              </a:tr>
              <a:tr h="207567">
                <a:tc>
                  <a:txBody>
                    <a:bodyPr/>
                    <a:lstStyle/>
                    <a:p>
                      <a:r>
                        <a:rPr lang="en-IN" sz="1100" b="1" dirty="0">
                          <a:latin typeface="Arial" pitchFamily="34" charset="0"/>
                          <a:cs typeface="Arial" pitchFamily="34" charset="0"/>
                        </a:rPr>
                        <a:t>18</a:t>
                      </a:r>
                    </a:p>
                  </a:txBody>
                  <a:tcPr marL="47103" marR="47103" marT="23551" marB="23551" anchor="ctr"/>
                </a:tc>
                <a:tc>
                  <a:txBody>
                    <a:bodyPr/>
                    <a:lstStyle/>
                    <a:p>
                      <a:r>
                        <a:rPr lang="en-IN" sz="1100" b="1">
                          <a:latin typeface="Arial" pitchFamily="34" charset="0"/>
                          <a:cs typeface="Arial" pitchFamily="34" charset="0"/>
                        </a:rPr>
                        <a:t>1068</a:t>
                      </a:r>
                    </a:p>
                  </a:txBody>
                  <a:tcPr marL="47103" marR="47103" marT="23551" marB="23551" anchor="ctr"/>
                </a:tc>
              </a:tr>
              <a:tr h="207567">
                <a:tc>
                  <a:txBody>
                    <a:bodyPr/>
                    <a:lstStyle/>
                    <a:p>
                      <a:r>
                        <a:rPr lang="en-IN" sz="1100" b="1" dirty="0">
                          <a:latin typeface="Arial" pitchFamily="34" charset="0"/>
                          <a:cs typeface="Arial" pitchFamily="34" charset="0"/>
                        </a:rPr>
                        <a:t>19</a:t>
                      </a:r>
                    </a:p>
                  </a:txBody>
                  <a:tcPr marL="47103" marR="47103" marT="23551" marB="23551" anchor="ctr"/>
                </a:tc>
                <a:tc>
                  <a:txBody>
                    <a:bodyPr/>
                    <a:lstStyle/>
                    <a:p>
                      <a:r>
                        <a:rPr lang="en-IN" sz="1100" b="1">
                          <a:latin typeface="Arial" pitchFamily="34" charset="0"/>
                          <a:cs typeface="Arial" pitchFamily="34" charset="0"/>
                        </a:rPr>
                        <a:t>1113</a:t>
                      </a:r>
                    </a:p>
                  </a:txBody>
                  <a:tcPr marL="47103" marR="47103" marT="23551" marB="23551" anchor="ctr"/>
                </a:tc>
              </a:tr>
              <a:tr h="207567">
                <a:tc>
                  <a:txBody>
                    <a:bodyPr/>
                    <a:lstStyle/>
                    <a:p>
                      <a:r>
                        <a:rPr lang="en-IN" sz="1100" b="1" dirty="0">
                          <a:latin typeface="Arial" pitchFamily="34" charset="0"/>
                          <a:cs typeface="Arial" pitchFamily="34" charset="0"/>
                        </a:rPr>
                        <a:t>20</a:t>
                      </a:r>
                    </a:p>
                  </a:txBody>
                  <a:tcPr marL="47103" marR="47103" marT="23551" marB="23551" anchor="ctr"/>
                </a:tc>
                <a:tc>
                  <a:txBody>
                    <a:bodyPr/>
                    <a:lstStyle/>
                    <a:p>
                      <a:r>
                        <a:rPr lang="en-IN" sz="1100" b="1">
                          <a:latin typeface="Arial" pitchFamily="34" charset="0"/>
                          <a:cs typeface="Arial" pitchFamily="34" charset="0"/>
                        </a:rPr>
                        <a:t>1154</a:t>
                      </a:r>
                    </a:p>
                  </a:txBody>
                  <a:tcPr marL="47103" marR="47103" marT="23551" marB="23551" anchor="ctr"/>
                </a:tc>
              </a:tr>
              <a:tr h="207567">
                <a:tc>
                  <a:txBody>
                    <a:bodyPr/>
                    <a:lstStyle/>
                    <a:p>
                      <a:r>
                        <a:rPr lang="en-IN" sz="1100" b="1" dirty="0">
                          <a:latin typeface="Arial" pitchFamily="34" charset="0"/>
                          <a:cs typeface="Arial" pitchFamily="34" charset="0"/>
                        </a:rPr>
                        <a:t>21</a:t>
                      </a:r>
                    </a:p>
                  </a:txBody>
                  <a:tcPr marL="47103" marR="47103" marT="23551" marB="23551" anchor="ctr"/>
                </a:tc>
                <a:tc>
                  <a:txBody>
                    <a:bodyPr/>
                    <a:lstStyle/>
                    <a:p>
                      <a:r>
                        <a:rPr lang="en-IN" sz="1100" b="1">
                          <a:latin typeface="Arial" pitchFamily="34" charset="0"/>
                          <a:cs typeface="Arial" pitchFamily="34" charset="0"/>
                        </a:rPr>
                        <a:t>1121</a:t>
                      </a:r>
                    </a:p>
                  </a:txBody>
                  <a:tcPr marL="47103" marR="47103" marT="23551" marB="23551" anchor="ctr"/>
                </a:tc>
              </a:tr>
              <a:tr h="207567">
                <a:tc>
                  <a:txBody>
                    <a:bodyPr/>
                    <a:lstStyle/>
                    <a:p>
                      <a:r>
                        <a:rPr lang="en-IN" sz="1100" b="1" dirty="0">
                          <a:latin typeface="Arial" pitchFamily="34" charset="0"/>
                          <a:cs typeface="Arial" pitchFamily="34" charset="0"/>
                        </a:rPr>
                        <a:t>22</a:t>
                      </a:r>
                    </a:p>
                  </a:txBody>
                  <a:tcPr marL="47103" marR="47103" marT="23551" marB="23551" anchor="ctr"/>
                </a:tc>
                <a:tc>
                  <a:txBody>
                    <a:bodyPr/>
                    <a:lstStyle/>
                    <a:p>
                      <a:r>
                        <a:rPr lang="en-IN" sz="1100" b="1">
                          <a:latin typeface="Arial" pitchFamily="34" charset="0"/>
                          <a:cs typeface="Arial" pitchFamily="34" charset="0"/>
                        </a:rPr>
                        <a:t>1186</a:t>
                      </a:r>
                    </a:p>
                  </a:txBody>
                  <a:tcPr marL="47103" marR="47103" marT="23551" marB="23551" anchor="ctr"/>
                </a:tc>
              </a:tr>
              <a:tr h="207567">
                <a:tc>
                  <a:txBody>
                    <a:bodyPr/>
                    <a:lstStyle/>
                    <a:p>
                      <a:r>
                        <a:rPr lang="en-IN" sz="1100" b="1" dirty="0">
                          <a:latin typeface="Arial" pitchFamily="34" charset="0"/>
                          <a:cs typeface="Arial" pitchFamily="34" charset="0"/>
                        </a:rPr>
                        <a:t>23</a:t>
                      </a:r>
                    </a:p>
                  </a:txBody>
                  <a:tcPr marL="47103" marR="47103" marT="23551" marB="23551" anchor="ctr"/>
                </a:tc>
                <a:tc>
                  <a:txBody>
                    <a:bodyPr/>
                    <a:lstStyle/>
                    <a:p>
                      <a:r>
                        <a:rPr lang="en-IN" sz="1100" b="1">
                          <a:latin typeface="Arial" pitchFamily="34" charset="0"/>
                          <a:cs typeface="Arial" pitchFamily="34" charset="0"/>
                        </a:rPr>
                        <a:t>1232</a:t>
                      </a:r>
                    </a:p>
                  </a:txBody>
                  <a:tcPr marL="47103" marR="47103" marT="23551" marB="23551" anchor="ctr"/>
                </a:tc>
              </a:tr>
              <a:tr h="207567">
                <a:tc>
                  <a:txBody>
                    <a:bodyPr/>
                    <a:lstStyle/>
                    <a:p>
                      <a:r>
                        <a:rPr lang="en-IN" sz="1100" b="1" dirty="0">
                          <a:latin typeface="Arial" pitchFamily="34" charset="0"/>
                          <a:cs typeface="Arial" pitchFamily="34" charset="0"/>
                        </a:rPr>
                        <a:t>24</a:t>
                      </a:r>
                    </a:p>
                  </a:txBody>
                  <a:tcPr marL="47103" marR="47103" marT="23551" marB="23551" anchor="ctr"/>
                </a:tc>
                <a:tc>
                  <a:txBody>
                    <a:bodyPr/>
                    <a:lstStyle/>
                    <a:p>
                      <a:r>
                        <a:rPr lang="en-IN" sz="1100" b="1">
                          <a:latin typeface="Arial" pitchFamily="34" charset="0"/>
                          <a:cs typeface="Arial" pitchFamily="34" charset="0"/>
                        </a:rPr>
                        <a:t>1275</a:t>
                      </a:r>
                    </a:p>
                  </a:txBody>
                  <a:tcPr marL="47103" marR="47103" marT="23551" marB="23551" anchor="ctr"/>
                </a:tc>
              </a:tr>
              <a:tr h="207567">
                <a:tc>
                  <a:txBody>
                    <a:bodyPr/>
                    <a:lstStyle/>
                    <a:p>
                      <a:r>
                        <a:rPr lang="en-IN" sz="1100" b="1" dirty="0">
                          <a:latin typeface="Arial" pitchFamily="34" charset="0"/>
                          <a:cs typeface="Arial" pitchFamily="34" charset="0"/>
                        </a:rPr>
                        <a:t>25</a:t>
                      </a:r>
                    </a:p>
                  </a:txBody>
                  <a:tcPr marL="47103" marR="47103" marT="23551" marB="23551" anchor="ctr"/>
                </a:tc>
                <a:tc>
                  <a:txBody>
                    <a:bodyPr/>
                    <a:lstStyle/>
                    <a:p>
                      <a:r>
                        <a:rPr lang="en-IN" sz="1100" b="1" dirty="0">
                          <a:latin typeface="Arial" pitchFamily="34" charset="0"/>
                          <a:cs typeface="Arial" pitchFamily="34" charset="0"/>
                        </a:rPr>
                        <a:t>1264</a:t>
                      </a:r>
                    </a:p>
                  </a:txBody>
                  <a:tcPr marL="47103" marR="47103" marT="23551" marB="23551" anchor="ctr"/>
                </a:tc>
              </a:tr>
              <a:tr h="207567">
                <a:tc>
                  <a:txBody>
                    <a:bodyPr/>
                    <a:lstStyle/>
                    <a:p>
                      <a:r>
                        <a:rPr lang="en-IN" sz="1100" b="1" dirty="0">
                          <a:latin typeface="Arial" pitchFamily="34" charset="0"/>
                          <a:cs typeface="Arial" pitchFamily="34" charset="0"/>
                        </a:rPr>
                        <a:t>26</a:t>
                      </a:r>
                    </a:p>
                  </a:txBody>
                  <a:tcPr marL="47103" marR="47103" marT="23551" marB="23551" anchor="ctr"/>
                </a:tc>
                <a:tc>
                  <a:txBody>
                    <a:bodyPr/>
                    <a:lstStyle/>
                    <a:p>
                      <a:r>
                        <a:rPr lang="en-IN" sz="1100" b="1" dirty="0">
                          <a:latin typeface="Arial" pitchFamily="34" charset="0"/>
                          <a:cs typeface="Arial" pitchFamily="34" charset="0"/>
                        </a:rPr>
                        <a:t>1302</a:t>
                      </a:r>
                    </a:p>
                  </a:txBody>
                  <a:tcPr marL="47103" marR="47103" marT="23551" marB="23551" anchor="ctr"/>
                </a:tc>
              </a:tr>
              <a:tr h="207567">
                <a:tc>
                  <a:txBody>
                    <a:bodyPr/>
                    <a:lstStyle/>
                    <a:p>
                      <a:r>
                        <a:rPr lang="en-IN" sz="1100" b="1" dirty="0">
                          <a:latin typeface="Arial" pitchFamily="34" charset="0"/>
                          <a:cs typeface="Arial" pitchFamily="34" charset="0"/>
                        </a:rPr>
                        <a:t>27</a:t>
                      </a:r>
                    </a:p>
                  </a:txBody>
                  <a:tcPr marL="47103" marR="47103" marT="23551" marB="23551" anchor="ctr"/>
                </a:tc>
                <a:tc>
                  <a:txBody>
                    <a:bodyPr/>
                    <a:lstStyle/>
                    <a:p>
                      <a:r>
                        <a:rPr lang="en-IN" sz="1100" b="1" dirty="0">
                          <a:latin typeface="Arial" pitchFamily="34" charset="0"/>
                          <a:cs typeface="Arial" pitchFamily="34" charset="0"/>
                        </a:rPr>
                        <a:t>1372</a:t>
                      </a:r>
                    </a:p>
                  </a:txBody>
                  <a:tcPr marL="47103" marR="47103" marT="23551" marB="23551" anchor="ctr"/>
                </a:tc>
              </a:tr>
              <a:tr h="207567">
                <a:tc>
                  <a:txBody>
                    <a:bodyPr/>
                    <a:lstStyle/>
                    <a:p>
                      <a:r>
                        <a:rPr lang="en-IN" sz="1100" b="1" dirty="0">
                          <a:latin typeface="Arial" pitchFamily="34" charset="0"/>
                          <a:cs typeface="Arial" pitchFamily="34" charset="0"/>
                        </a:rPr>
                        <a:t>28</a:t>
                      </a:r>
                    </a:p>
                  </a:txBody>
                  <a:tcPr marL="47103" marR="47103" marT="23551" marB="23551" anchor="ctr"/>
                </a:tc>
                <a:tc>
                  <a:txBody>
                    <a:bodyPr/>
                    <a:lstStyle/>
                    <a:p>
                      <a:r>
                        <a:rPr lang="en-IN" sz="1100" b="1" dirty="0">
                          <a:latin typeface="Arial" pitchFamily="34" charset="0"/>
                          <a:cs typeface="Arial" pitchFamily="34" charset="0"/>
                        </a:rPr>
                        <a:t>1365</a:t>
                      </a:r>
                    </a:p>
                  </a:txBody>
                  <a:tcPr marL="47103" marR="47103" marT="23551" marB="23551" anchor="ctr"/>
                </a:tc>
              </a:tr>
              <a:tr h="207567">
                <a:tc>
                  <a:txBody>
                    <a:bodyPr/>
                    <a:lstStyle/>
                    <a:p>
                      <a:r>
                        <a:rPr lang="en-IN" sz="1100" b="1" dirty="0">
                          <a:latin typeface="Arial" pitchFamily="34" charset="0"/>
                          <a:cs typeface="Arial" pitchFamily="34" charset="0"/>
                        </a:rPr>
                        <a:t>29</a:t>
                      </a:r>
                    </a:p>
                  </a:txBody>
                  <a:tcPr marL="47103" marR="47103" marT="23551" marB="23551" anchor="ctr"/>
                </a:tc>
                <a:tc>
                  <a:txBody>
                    <a:bodyPr/>
                    <a:lstStyle/>
                    <a:p>
                      <a:r>
                        <a:rPr lang="en-IN" sz="1100" b="1" dirty="0">
                          <a:latin typeface="Arial" pitchFamily="34" charset="0"/>
                          <a:cs typeface="Arial" pitchFamily="34" charset="0"/>
                        </a:rPr>
                        <a:t>1376</a:t>
                      </a:r>
                    </a:p>
                  </a:txBody>
                  <a:tcPr marL="47103" marR="47103" marT="23551" marB="23551" anchor="ctr"/>
                </a:tc>
              </a:tr>
              <a:tr h="207567">
                <a:tc>
                  <a:txBody>
                    <a:bodyPr/>
                    <a:lstStyle/>
                    <a:p>
                      <a:r>
                        <a:rPr lang="en-IN" sz="1100" b="1">
                          <a:latin typeface="Arial" pitchFamily="34" charset="0"/>
                          <a:cs typeface="Arial" pitchFamily="34" charset="0"/>
                        </a:rPr>
                        <a:t>30</a:t>
                      </a:r>
                    </a:p>
                  </a:txBody>
                  <a:tcPr marL="47103" marR="47103" marT="23551" marB="23551" anchor="ctr"/>
                </a:tc>
                <a:tc>
                  <a:txBody>
                    <a:bodyPr/>
                    <a:lstStyle/>
                    <a:p>
                      <a:r>
                        <a:rPr lang="en-IN" sz="1100" b="1" dirty="0">
                          <a:latin typeface="Arial" pitchFamily="34" charset="0"/>
                          <a:cs typeface="Arial" pitchFamily="34" charset="0"/>
                        </a:rPr>
                        <a:t>1467</a:t>
                      </a:r>
                    </a:p>
                  </a:txBody>
                  <a:tcPr marL="47103" marR="47103" marT="23551" marB="23551" anchor="ctr"/>
                </a:tc>
              </a:tr>
              <a:tr h="207567">
                <a:tc>
                  <a:txBody>
                    <a:bodyPr/>
                    <a:lstStyle/>
                    <a:p>
                      <a:r>
                        <a:rPr lang="en-IN" sz="1100" b="1">
                          <a:latin typeface="Arial" pitchFamily="34" charset="0"/>
                          <a:cs typeface="Arial" pitchFamily="34" charset="0"/>
                        </a:rPr>
                        <a:t>31</a:t>
                      </a:r>
                    </a:p>
                  </a:txBody>
                  <a:tcPr marL="47103" marR="47103" marT="23551" marB="23551" anchor="ctr"/>
                </a:tc>
                <a:tc>
                  <a:txBody>
                    <a:bodyPr/>
                    <a:lstStyle/>
                    <a:p>
                      <a:r>
                        <a:rPr lang="en-IN" sz="1100" b="1" dirty="0">
                          <a:latin typeface="Arial" pitchFamily="34" charset="0"/>
                          <a:cs typeface="Arial" pitchFamily="34" charset="0"/>
                        </a:rPr>
                        <a:t>1299</a:t>
                      </a:r>
                    </a:p>
                  </a:txBody>
                  <a:tcPr marL="47103" marR="47103" marT="23551" marB="23551" anchor="ctr"/>
                </a:tc>
              </a:tr>
              <a:tr h="207567">
                <a:tc>
                  <a:txBody>
                    <a:bodyPr/>
                    <a:lstStyle/>
                    <a:p>
                      <a:r>
                        <a:rPr lang="en-IN" sz="1100" b="1">
                          <a:latin typeface="Arial" pitchFamily="34" charset="0"/>
                          <a:cs typeface="Arial" pitchFamily="34" charset="0"/>
                        </a:rPr>
                        <a:t>32</a:t>
                      </a:r>
                    </a:p>
                  </a:txBody>
                  <a:tcPr marL="47103" marR="47103" marT="23551" marB="23551" anchor="ctr"/>
                </a:tc>
                <a:tc>
                  <a:txBody>
                    <a:bodyPr/>
                    <a:lstStyle/>
                    <a:p>
                      <a:r>
                        <a:rPr lang="en-IN" sz="1100" b="1" dirty="0">
                          <a:latin typeface="Arial" pitchFamily="34" charset="0"/>
                          <a:cs typeface="Arial" pitchFamily="34" charset="0"/>
                        </a:rPr>
                        <a:t>1225</a:t>
                      </a:r>
                    </a:p>
                  </a:txBody>
                  <a:tcPr marL="47103" marR="47103" marT="23551" marB="23551" anchor="ctr"/>
                </a:tc>
              </a:tr>
              <a:tr h="207567">
                <a:tc>
                  <a:txBody>
                    <a:bodyPr/>
                    <a:lstStyle/>
                    <a:p>
                      <a:r>
                        <a:rPr lang="en-IN" sz="1100" b="1">
                          <a:latin typeface="Arial" pitchFamily="34" charset="0"/>
                          <a:cs typeface="Arial" pitchFamily="34" charset="0"/>
                        </a:rPr>
                        <a:t>33</a:t>
                      </a:r>
                    </a:p>
                  </a:txBody>
                  <a:tcPr marL="47103" marR="47103" marT="23551" marB="23551" anchor="ctr"/>
                </a:tc>
                <a:tc>
                  <a:txBody>
                    <a:bodyPr/>
                    <a:lstStyle/>
                    <a:p>
                      <a:r>
                        <a:rPr lang="en-IN" sz="1100" b="1" dirty="0">
                          <a:latin typeface="Arial" pitchFamily="34" charset="0"/>
                          <a:cs typeface="Arial" pitchFamily="34" charset="0"/>
                        </a:rPr>
                        <a:t>1225</a:t>
                      </a:r>
                    </a:p>
                  </a:txBody>
                  <a:tcPr marL="47103" marR="47103" marT="23551" marB="23551" anchor="ctr"/>
                </a:tc>
              </a:tr>
              <a:tr h="207567">
                <a:tc>
                  <a:txBody>
                    <a:bodyPr/>
                    <a:lstStyle/>
                    <a:p>
                      <a:r>
                        <a:rPr lang="en-IN" sz="1100" b="1">
                          <a:latin typeface="Arial" pitchFamily="34" charset="0"/>
                          <a:cs typeface="Arial" pitchFamily="34" charset="0"/>
                        </a:rPr>
                        <a:t>34</a:t>
                      </a:r>
                    </a:p>
                  </a:txBody>
                  <a:tcPr marL="47103" marR="47103" marT="23551" marB="23551" anchor="ctr"/>
                </a:tc>
                <a:tc>
                  <a:txBody>
                    <a:bodyPr/>
                    <a:lstStyle/>
                    <a:p>
                      <a:r>
                        <a:rPr lang="en-IN" sz="1100" b="1" dirty="0">
                          <a:latin typeface="Arial" pitchFamily="34" charset="0"/>
                          <a:cs typeface="Arial" pitchFamily="34" charset="0"/>
                        </a:rPr>
                        <a:t>1204</a:t>
                      </a:r>
                    </a:p>
                  </a:txBody>
                  <a:tcPr marL="47103" marR="47103" marT="23551" marB="23551" anchor="ctr"/>
                </a:tc>
              </a:tr>
              <a:tr h="207567">
                <a:tc>
                  <a:txBody>
                    <a:bodyPr/>
                    <a:lstStyle/>
                    <a:p>
                      <a:r>
                        <a:rPr lang="en-IN" sz="1100" b="1">
                          <a:latin typeface="Arial" pitchFamily="34" charset="0"/>
                          <a:cs typeface="Arial" pitchFamily="34" charset="0"/>
                        </a:rPr>
                        <a:t>35</a:t>
                      </a:r>
                    </a:p>
                  </a:txBody>
                  <a:tcPr marL="47103" marR="47103" marT="23551" marB="23551" anchor="ctr"/>
                </a:tc>
                <a:tc>
                  <a:txBody>
                    <a:bodyPr/>
                    <a:lstStyle/>
                    <a:p>
                      <a:r>
                        <a:rPr lang="en-IN" sz="1100" b="1" dirty="0">
                          <a:latin typeface="Arial" pitchFamily="34" charset="0"/>
                          <a:cs typeface="Arial" pitchFamily="34" charset="0"/>
                        </a:rPr>
                        <a:t>104</a:t>
                      </a:r>
                    </a:p>
                  </a:txBody>
                  <a:tcPr marL="47103" marR="47103" marT="23551" marB="23551" anchor="ctr"/>
                </a:tc>
              </a:tr>
            </a:tbl>
          </a:graphicData>
        </a:graphic>
      </p:graphicFrame>
      <p:pic>
        <p:nvPicPr>
          <p:cNvPr id="9" name="Picture 4" descr="..."/>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7596336" y="194273"/>
            <a:ext cx="1428750" cy="476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06493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27584" y="332656"/>
            <a:ext cx="7520940" cy="548640"/>
          </a:xfrm>
        </p:spPr>
        <p:txBody>
          <a:bodyPr/>
          <a:lstStyle/>
          <a:p>
            <a:r>
              <a:rPr lang="en-IN" dirty="0">
                <a:latin typeface="Arial Black" pitchFamily="34" charset="0"/>
              </a:rPr>
              <a:t>PROJECT APPROACH:</a:t>
            </a:r>
          </a:p>
        </p:txBody>
      </p:sp>
      <p:sp>
        <p:nvSpPr>
          <p:cNvPr id="5" name="Content Placeholder 4"/>
          <p:cNvSpPr>
            <a:spLocks noGrp="1"/>
          </p:cNvSpPr>
          <p:nvPr>
            <p:ph idx="1"/>
          </p:nvPr>
        </p:nvSpPr>
        <p:spPr>
          <a:xfrm>
            <a:off x="827584" y="908720"/>
            <a:ext cx="7565464" cy="5616624"/>
          </a:xfrm>
          <a:blipFill>
            <a:blip r:embed="rId2"/>
            <a:tile tx="0" ty="0" sx="100000" sy="100000" flip="none" algn="tl"/>
          </a:blipFill>
        </p:spPr>
        <p:txBody>
          <a:bodyPr>
            <a:noAutofit/>
          </a:bodyPr>
          <a:lstStyle/>
          <a:p>
            <a:r>
              <a:rPr lang="en-IN" sz="1400" dirty="0">
                <a:latin typeface="Arial" pitchFamily="34" charset="0"/>
                <a:cs typeface="Arial" pitchFamily="34" charset="0"/>
              </a:rPr>
              <a:t>1. DATABASE SETUP:</a:t>
            </a:r>
          </a:p>
          <a:p>
            <a:pPr>
              <a:buFont typeface="Arial" pitchFamily="34" charset="0"/>
              <a:buChar char="•"/>
            </a:pPr>
            <a:r>
              <a:rPr lang="en-IN" dirty="0">
                <a:latin typeface="Arial" pitchFamily="34" charset="0"/>
                <a:cs typeface="Arial" pitchFamily="34" charset="0"/>
              </a:rPr>
              <a:t>Create Database and Table: A database is created, and tables are defined according to the given structure. Also, import CSV files into MySQL Workbench.</a:t>
            </a:r>
          </a:p>
          <a:p>
            <a:r>
              <a:rPr lang="en-IN" sz="1400" dirty="0">
                <a:latin typeface="Arial" pitchFamily="34" charset="0"/>
                <a:cs typeface="Arial" pitchFamily="34" charset="0"/>
              </a:rPr>
              <a:t>2. ANALYSIS </a:t>
            </a:r>
            <a:r>
              <a:rPr lang="en-IN" sz="1400" dirty="0" smtClean="0">
                <a:latin typeface="Arial" pitchFamily="34" charset="0"/>
                <a:cs typeface="Arial" pitchFamily="34" charset="0"/>
              </a:rPr>
              <a:t>EXECUTION:</a:t>
            </a:r>
          </a:p>
          <a:p>
            <a:r>
              <a:rPr lang="en-IN" dirty="0" smtClean="0">
                <a:latin typeface="Arial" pitchFamily="34" charset="0"/>
                <a:cs typeface="Arial" pitchFamily="34" charset="0"/>
              </a:rPr>
              <a:t>In </a:t>
            </a:r>
            <a:r>
              <a:rPr lang="en-IN" dirty="0">
                <a:latin typeface="Arial" pitchFamily="34" charset="0"/>
                <a:cs typeface="Arial" pitchFamily="34" charset="0"/>
              </a:rPr>
              <a:t>the analysis phase, I am going to use advanced SQL techniques to answer the questions asked for case studies.</a:t>
            </a:r>
          </a:p>
          <a:p>
            <a:pPr>
              <a:buFont typeface="Arial" pitchFamily="34" charset="0"/>
              <a:buChar char="•"/>
            </a:pPr>
            <a:r>
              <a:rPr lang="en-IN" dirty="0">
                <a:latin typeface="Arial" pitchFamily="34" charset="0"/>
                <a:cs typeface="Arial" pitchFamily="34" charset="0"/>
              </a:rPr>
              <a:t>Job Data Analysis: In this part, using SQL aggregation functions and series analysis, I worked on calculating average scores, identification trends, and anomaly detection in job reviews.</a:t>
            </a:r>
          </a:p>
          <a:p>
            <a:pPr>
              <a:buFont typeface="Arial" pitchFamily="34" charset="0"/>
              <a:buChar char="•"/>
            </a:pPr>
            <a:r>
              <a:rPr lang="en-IN" dirty="0">
                <a:latin typeface="Arial" pitchFamily="34" charset="0"/>
                <a:cs typeface="Arial" pitchFamily="34" charset="0"/>
              </a:rPr>
              <a:t>Investigating Metric Spike: User engagement trends are </a:t>
            </a:r>
            <a:r>
              <a:rPr lang="en-IN" dirty="0" err="1">
                <a:latin typeface="Arial" pitchFamily="34" charset="0"/>
                <a:cs typeface="Arial" pitchFamily="34" charset="0"/>
              </a:rPr>
              <a:t>analyzed</a:t>
            </a:r>
            <a:r>
              <a:rPr lang="en-IN" dirty="0">
                <a:latin typeface="Arial" pitchFamily="34" charset="0"/>
                <a:cs typeface="Arial" pitchFamily="34" charset="0"/>
              </a:rPr>
              <a:t> by aggregating activity data. Spikes are detected by comparing current data against historical averages.</a:t>
            </a:r>
          </a:p>
          <a:p>
            <a:r>
              <a:rPr lang="en-IN" sz="1400" dirty="0">
                <a:latin typeface="Arial" pitchFamily="34" charset="0"/>
                <a:cs typeface="Arial" pitchFamily="34" charset="0"/>
              </a:rPr>
              <a:t>3. REPORT PREPARATION:</a:t>
            </a:r>
          </a:p>
          <a:p>
            <a:pPr>
              <a:buFont typeface="Arial" pitchFamily="34" charset="0"/>
              <a:buChar char="•"/>
            </a:pPr>
            <a:r>
              <a:rPr lang="en-IN" dirty="0">
                <a:latin typeface="Arial" pitchFamily="34" charset="0"/>
                <a:cs typeface="Arial" pitchFamily="34" charset="0"/>
              </a:rPr>
              <a:t>Compile Findings: The analysis results were summarized in a detailed report. This report, created in </a:t>
            </a:r>
            <a:r>
              <a:rPr lang="en-IN" dirty="0" smtClean="0">
                <a:latin typeface="Arial" pitchFamily="34" charset="0"/>
                <a:cs typeface="Arial" pitchFamily="34" charset="0"/>
              </a:rPr>
              <a:t>PPT presentation </a:t>
            </a:r>
            <a:r>
              <a:rPr lang="en-IN" dirty="0">
                <a:latin typeface="Arial" pitchFamily="34" charset="0"/>
                <a:cs typeface="Arial" pitchFamily="34" charset="0"/>
              </a:rPr>
              <a:t>format, summarized the key findings by </a:t>
            </a:r>
            <a:r>
              <a:rPr lang="en-IN" dirty="0" smtClean="0">
                <a:latin typeface="Arial" pitchFamily="34" charset="0"/>
                <a:cs typeface="Arial" pitchFamily="34" charset="0"/>
              </a:rPr>
              <a:t>table </a:t>
            </a:r>
            <a:r>
              <a:rPr lang="en-IN" dirty="0">
                <a:latin typeface="Arial" pitchFamily="34" charset="0"/>
                <a:cs typeface="Arial" pitchFamily="34" charset="0"/>
              </a:rPr>
              <a:t>trends and making actionable recommendations. The clear and crisp presentation of insights, driven by data, had to be given to the leadership team for meaningful decision-making and improvements in operations and user experience.</a:t>
            </a:r>
          </a:p>
          <a:p>
            <a:endParaRPr lang="en-IN" dirty="0">
              <a:latin typeface="Arial" pitchFamily="34" charset="0"/>
              <a:cs typeface="Arial" pitchFamily="34" charset="0"/>
            </a:endParaRPr>
          </a:p>
        </p:txBody>
      </p:sp>
      <p:pic>
        <p:nvPicPr>
          <p:cNvPr id="7" name="Picture 4" descr="..."/>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7596336" y="194273"/>
            <a:ext cx="1428750" cy="476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033683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latin typeface="Arial Black" pitchFamily="34" charset="0"/>
              </a:rPr>
              <a:t>Result:</a:t>
            </a:r>
            <a:endParaRPr lang="en-IN" dirty="0">
              <a:latin typeface="Arial Black" pitchFamily="34" charset="0"/>
            </a:endParaRPr>
          </a:p>
        </p:txBody>
      </p:sp>
      <p:sp>
        <p:nvSpPr>
          <p:cNvPr id="5" name="TextBox 4"/>
          <p:cNvSpPr txBox="1"/>
          <p:nvPr/>
        </p:nvSpPr>
        <p:spPr>
          <a:xfrm>
            <a:off x="467544" y="764704"/>
            <a:ext cx="1872208" cy="369332"/>
          </a:xfrm>
          <a:prstGeom prst="rect">
            <a:avLst/>
          </a:prstGeom>
          <a:noFill/>
        </p:spPr>
        <p:txBody>
          <a:bodyPr wrap="square" rtlCol="0">
            <a:spAutoFit/>
          </a:bodyPr>
          <a:lstStyle/>
          <a:p>
            <a:r>
              <a:rPr lang="en-IN" dirty="0" smtClean="0">
                <a:latin typeface="Arial Black" pitchFamily="34" charset="0"/>
              </a:rPr>
              <a:t>Query:</a:t>
            </a:r>
            <a:endParaRPr lang="en-IN" dirty="0">
              <a:latin typeface="Arial Black" pitchFamily="34" charset="0"/>
            </a:endParaRPr>
          </a:p>
        </p:txBody>
      </p:sp>
      <p:sp>
        <p:nvSpPr>
          <p:cNvPr id="7" name="TextBox 6"/>
          <p:cNvSpPr txBox="1"/>
          <p:nvPr/>
        </p:nvSpPr>
        <p:spPr>
          <a:xfrm>
            <a:off x="472120" y="3127876"/>
            <a:ext cx="1872208" cy="369332"/>
          </a:xfrm>
          <a:prstGeom prst="rect">
            <a:avLst/>
          </a:prstGeom>
          <a:noFill/>
        </p:spPr>
        <p:txBody>
          <a:bodyPr wrap="square" rtlCol="0">
            <a:spAutoFit/>
          </a:bodyPr>
          <a:lstStyle/>
          <a:p>
            <a:r>
              <a:rPr lang="en-IN" dirty="0" smtClean="0">
                <a:latin typeface="Arial Black" pitchFamily="34" charset="0"/>
              </a:rPr>
              <a:t>Output:</a:t>
            </a:r>
            <a:endParaRPr lang="en-IN" dirty="0">
              <a:latin typeface="Arial Black" pitchFamily="34" charset="0"/>
            </a:endParaRPr>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t="17467" b="54444"/>
          <a:stretch/>
        </p:blipFill>
        <p:spPr>
          <a:xfrm>
            <a:off x="473288" y="1134036"/>
            <a:ext cx="8151012" cy="1444752"/>
          </a:xfrm>
          <a:prstGeom prst="rect">
            <a:avLst/>
          </a:prstGeom>
        </p:spPr>
      </p:pic>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t="37200" b="4489"/>
          <a:stretch/>
        </p:blipFill>
        <p:spPr>
          <a:xfrm>
            <a:off x="473288" y="3497208"/>
            <a:ext cx="8154556" cy="2999232"/>
          </a:xfrm>
          <a:prstGeom prst="rect">
            <a:avLst/>
          </a:prstGeom>
        </p:spPr>
      </p:pic>
      <p:pic>
        <p:nvPicPr>
          <p:cNvPr id="10" name="Picture 4" descr="..."/>
          <p:cNvPicPr>
            <a:picLocks noChangeAspect="1" noChangeArrowheads="1"/>
          </p:cNvPicPr>
          <p:nvPr/>
        </p:nvPicPr>
        <p:blipFill>
          <a:blip r:embed="rId4">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7596336" y="194273"/>
            <a:ext cx="1428750" cy="476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086064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27584" y="404664"/>
            <a:ext cx="7520940" cy="6264696"/>
          </a:xfrm>
          <a:blipFill>
            <a:blip r:embed="rId4"/>
            <a:tile tx="0" ty="0" sx="100000" sy="100000" flip="none" algn="tl"/>
          </a:blipFill>
        </p:spPr>
        <p:txBody>
          <a:bodyPr>
            <a:normAutofit/>
          </a:bodyPr>
          <a:lstStyle/>
          <a:p>
            <a:r>
              <a:rPr lang="en-IN" u="sng" dirty="0" smtClean="0">
                <a:solidFill>
                  <a:srgbClr val="FF0000"/>
                </a:solidFill>
                <a:latin typeface="Arial" pitchFamily="34" charset="0"/>
                <a:cs typeface="Arial" pitchFamily="34" charset="0"/>
              </a:rPr>
              <a:t>B. User </a:t>
            </a:r>
            <a:r>
              <a:rPr lang="en-IN" u="sng" dirty="0">
                <a:solidFill>
                  <a:srgbClr val="FF0000"/>
                </a:solidFill>
                <a:latin typeface="Arial" pitchFamily="34" charset="0"/>
                <a:cs typeface="Arial" pitchFamily="34" charset="0"/>
              </a:rPr>
              <a:t>Growth Analysis:</a:t>
            </a:r>
          </a:p>
          <a:p>
            <a:pPr lvl="1"/>
            <a:r>
              <a:rPr lang="en-IN" dirty="0">
                <a:latin typeface="Arial" pitchFamily="34" charset="0"/>
                <a:cs typeface="Arial" pitchFamily="34" charset="0"/>
              </a:rPr>
              <a:t>Objective: </a:t>
            </a:r>
            <a:r>
              <a:rPr lang="en-IN" dirty="0" err="1">
                <a:latin typeface="Arial" pitchFamily="34" charset="0"/>
                <a:cs typeface="Arial" pitchFamily="34" charset="0"/>
              </a:rPr>
              <a:t>Analyze</a:t>
            </a:r>
            <a:r>
              <a:rPr lang="en-IN" dirty="0">
                <a:latin typeface="Arial" pitchFamily="34" charset="0"/>
                <a:cs typeface="Arial" pitchFamily="34" charset="0"/>
              </a:rPr>
              <a:t> the growth of users over time for a product.</a:t>
            </a:r>
          </a:p>
          <a:p>
            <a:pPr lvl="1"/>
            <a:r>
              <a:rPr lang="en-IN" dirty="0">
                <a:latin typeface="Arial" pitchFamily="34" charset="0"/>
                <a:cs typeface="Arial" pitchFamily="34" charset="0"/>
              </a:rPr>
              <a:t>Your Task: Write an SQL query to calculate the user growth for the product.</a:t>
            </a:r>
          </a:p>
          <a:p>
            <a:pPr marL="0" lvl="1" indent="0">
              <a:buNone/>
            </a:pPr>
            <a:r>
              <a:rPr lang="en-IN" b="1" dirty="0" smtClean="0"/>
              <a:t>SQL </a:t>
            </a:r>
            <a:r>
              <a:rPr lang="en-IN" b="1" dirty="0"/>
              <a:t>Query</a:t>
            </a:r>
            <a:r>
              <a:rPr lang="en-IN" b="1" dirty="0" smtClean="0"/>
              <a:t>:</a:t>
            </a:r>
          </a:p>
          <a:p>
            <a:pPr marL="0" lvl="1" indent="0">
              <a:buNone/>
            </a:pPr>
            <a:endParaRPr lang="en-IN" b="1" dirty="0"/>
          </a:p>
          <a:p>
            <a:pPr marL="0" lvl="1" indent="0">
              <a:buNone/>
            </a:pPr>
            <a:endParaRPr lang="en-IN" b="1" dirty="0" smtClean="0"/>
          </a:p>
          <a:p>
            <a:pPr marL="0" lvl="1" indent="0">
              <a:buNone/>
            </a:pPr>
            <a:endParaRPr lang="en-IN" b="1" dirty="0"/>
          </a:p>
          <a:p>
            <a:pPr marL="0" lvl="1" indent="0">
              <a:buNone/>
            </a:pPr>
            <a:endParaRPr lang="en-IN" b="1" dirty="0" smtClean="0"/>
          </a:p>
          <a:p>
            <a:pPr marL="0" lvl="1" indent="0">
              <a:buNone/>
            </a:pPr>
            <a:endParaRPr lang="en-IN" b="1" dirty="0"/>
          </a:p>
          <a:p>
            <a:pPr marL="0" lvl="1" indent="0">
              <a:buNone/>
            </a:pPr>
            <a:endParaRPr lang="en-IN" b="1" dirty="0" smtClean="0"/>
          </a:p>
          <a:p>
            <a:pPr marL="0" lvl="1" indent="0">
              <a:buNone/>
            </a:pPr>
            <a:endParaRPr lang="en-IN" b="1" dirty="0"/>
          </a:p>
          <a:p>
            <a:pPr marL="0" lvl="1" indent="0">
              <a:buNone/>
            </a:pPr>
            <a:endParaRPr lang="en-IN" b="1" dirty="0" smtClean="0"/>
          </a:p>
          <a:p>
            <a:pPr marL="0" lvl="1" indent="0">
              <a:buNone/>
            </a:pPr>
            <a:endParaRPr lang="en-IN" b="1" dirty="0"/>
          </a:p>
          <a:p>
            <a:pPr marL="0" lvl="1" indent="0">
              <a:buNone/>
            </a:pPr>
            <a:endParaRPr lang="en-IN" b="1" dirty="0" smtClean="0"/>
          </a:p>
          <a:p>
            <a:pPr marL="0" lvl="1" indent="0">
              <a:buNone/>
            </a:pPr>
            <a:endParaRPr lang="en-IN" b="1" u="sng" dirty="0" smtClean="0">
              <a:latin typeface="Arial" pitchFamily="34" charset="0"/>
              <a:cs typeface="Arial" pitchFamily="34" charset="0"/>
            </a:endParaRPr>
          </a:p>
          <a:p>
            <a:pPr marL="0" lvl="1" indent="0">
              <a:buNone/>
            </a:pPr>
            <a:endParaRPr lang="en-IN" b="1" u="sng" dirty="0">
              <a:latin typeface="Arial" pitchFamily="34" charset="0"/>
              <a:cs typeface="Arial" pitchFamily="34" charset="0"/>
            </a:endParaRPr>
          </a:p>
        </p:txBody>
      </p:sp>
      <p:graphicFrame>
        <p:nvGraphicFramePr>
          <p:cNvPr id="4" name="Object 3"/>
          <p:cNvGraphicFramePr>
            <a:graphicFrameLocks noChangeAspect="1"/>
          </p:cNvGraphicFramePr>
          <p:nvPr>
            <p:extLst>
              <p:ext uri="{D42A27DB-BD31-4B8C-83A1-F6EECF244321}">
                <p14:modId xmlns:p14="http://schemas.microsoft.com/office/powerpoint/2010/main" val="540157969"/>
              </p:ext>
            </p:extLst>
          </p:nvPr>
        </p:nvGraphicFramePr>
        <p:xfrm>
          <a:off x="1401763" y="1700213"/>
          <a:ext cx="6266581" cy="3312963"/>
        </p:xfrm>
        <a:graphic>
          <a:graphicData uri="http://schemas.openxmlformats.org/presentationml/2006/ole">
            <mc:AlternateContent xmlns:mc="http://schemas.openxmlformats.org/markup-compatibility/2006">
              <mc:Choice xmlns:v="urn:schemas-microsoft-com:vml" Requires="v">
                <p:oleObj spid="_x0000_s14346" name="Document" r:id="rId5" imgW="6089760" imgH="5412960" progId="Word.OpenDocumentText.12">
                  <p:embed/>
                </p:oleObj>
              </mc:Choice>
              <mc:Fallback>
                <p:oleObj name="Document" r:id="rId5" imgW="6089760" imgH="5412960" progId="Word.OpenDocumentText.12">
                  <p:embed/>
                  <p:pic>
                    <p:nvPicPr>
                      <p:cNvPr id="0" name=""/>
                      <p:cNvPicPr/>
                      <p:nvPr/>
                    </p:nvPicPr>
                    <p:blipFill>
                      <a:blip r:embed="rId6"/>
                      <a:stretch>
                        <a:fillRect/>
                      </a:stretch>
                    </p:blipFill>
                    <p:spPr>
                      <a:xfrm>
                        <a:off x="1401763" y="1700213"/>
                        <a:ext cx="6266581" cy="3312963"/>
                      </a:xfrm>
                      <a:prstGeom prst="rect">
                        <a:avLst/>
                      </a:prstGeom>
                    </p:spPr>
                  </p:pic>
                </p:oleObj>
              </mc:Fallback>
            </mc:AlternateContent>
          </a:graphicData>
        </a:graphic>
      </p:graphicFrame>
      <p:pic>
        <p:nvPicPr>
          <p:cNvPr id="5" name="Picture 4" descr="..."/>
          <p:cNvPicPr>
            <a:picLocks noChangeAspect="1" noChangeArrowheads="1"/>
          </p:cNvPicPr>
          <p:nvPr/>
        </p:nvPicPr>
        <p:blipFill>
          <a:blip r:embed="rId7">
            <a:extLst>
              <a:ext uri="{BEBA8EAE-BF5A-486C-A8C5-ECC9F3942E4B}">
                <a14:imgProps xmlns:a14="http://schemas.microsoft.com/office/drawing/2010/main">
                  <a14:imgLayer r:embed="rId8">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7596336" y="194273"/>
            <a:ext cx="1428750" cy="476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883188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IN" dirty="0" smtClean="0">
                <a:latin typeface="Arial Black" pitchFamily="34" charset="0"/>
              </a:rPr>
              <a:t>Result:</a:t>
            </a:r>
            <a:endParaRPr lang="en-IN" dirty="0">
              <a:latin typeface="Arial Black" pitchFamily="34" charset="0"/>
            </a:endParaRPr>
          </a:p>
        </p:txBody>
      </p:sp>
      <p:graphicFrame>
        <p:nvGraphicFramePr>
          <p:cNvPr id="11" name="Content Placeholder 8"/>
          <p:cNvGraphicFramePr>
            <a:graphicFrameLocks/>
          </p:cNvGraphicFramePr>
          <p:nvPr>
            <p:extLst>
              <p:ext uri="{D42A27DB-BD31-4B8C-83A1-F6EECF244321}">
                <p14:modId xmlns:p14="http://schemas.microsoft.com/office/powerpoint/2010/main" val="8417280"/>
              </p:ext>
            </p:extLst>
          </p:nvPr>
        </p:nvGraphicFramePr>
        <p:xfrm>
          <a:off x="1691680" y="1340768"/>
          <a:ext cx="5472608" cy="4460148"/>
        </p:xfrm>
        <a:graphic>
          <a:graphicData uri="http://schemas.openxmlformats.org/drawingml/2006/table">
            <a:tbl>
              <a:tblPr>
                <a:tableStyleId>{775DCB02-9BB8-47FD-8907-85C794F793BA}</a:tableStyleId>
              </a:tblPr>
              <a:tblGrid>
                <a:gridCol w="1368152"/>
                <a:gridCol w="1368152"/>
                <a:gridCol w="1368152"/>
                <a:gridCol w="1368152"/>
              </a:tblGrid>
              <a:tr h="205222">
                <a:tc>
                  <a:txBody>
                    <a:bodyPr/>
                    <a:lstStyle/>
                    <a:p>
                      <a:pPr algn="ctr"/>
                      <a:r>
                        <a:rPr lang="en-IN" sz="1100" b="1" dirty="0" smtClean="0"/>
                        <a:t>year</a:t>
                      </a:r>
                      <a:endParaRPr lang="en-IN" sz="1100" b="1" dirty="0"/>
                    </a:p>
                  </a:txBody>
                  <a:tcPr marL="44748" marR="44748" marT="22374" marB="22374"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100" b="1" dirty="0" err="1" smtClean="0"/>
                        <a:t>week_num</a:t>
                      </a:r>
                      <a:endParaRPr lang="en-IN" sz="1100" b="1" dirty="0"/>
                    </a:p>
                  </a:txBody>
                  <a:tcPr marL="44748" marR="44748" marT="22374" marB="22374"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100" b="1" dirty="0" err="1" smtClean="0"/>
                        <a:t>weekly_users</a:t>
                      </a:r>
                      <a:endParaRPr lang="en-IN" sz="1100" b="1" dirty="0" smtClean="0"/>
                    </a:p>
                  </a:txBody>
                  <a:tcPr marL="44748" marR="44748" marT="22374" marB="22374"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100" b="1" dirty="0" err="1" smtClean="0"/>
                        <a:t>cumulative_users</a:t>
                      </a:r>
                      <a:endParaRPr lang="en-IN" sz="1100" b="1" dirty="0" smtClean="0"/>
                    </a:p>
                  </a:txBody>
                  <a:tcPr marL="44748" marR="44748" marT="22374" marB="22374" anchor="ctr"/>
                </a:tc>
              </a:tr>
              <a:tr h="205222">
                <a:tc>
                  <a:txBody>
                    <a:bodyPr/>
                    <a:lstStyle/>
                    <a:p>
                      <a:r>
                        <a:rPr lang="en-IN" sz="1100" b="1" dirty="0">
                          <a:latin typeface="Arial" pitchFamily="34" charset="0"/>
                          <a:cs typeface="Arial" pitchFamily="34" charset="0"/>
                        </a:rPr>
                        <a:t>2013</a:t>
                      </a:r>
                    </a:p>
                  </a:txBody>
                  <a:tcPr marL="44748" marR="44748" marT="22374" marB="22374" anchor="ctr"/>
                </a:tc>
                <a:tc>
                  <a:txBody>
                    <a:bodyPr/>
                    <a:lstStyle/>
                    <a:p>
                      <a:r>
                        <a:rPr lang="en-IN" sz="1100" b="1" dirty="0">
                          <a:latin typeface="Arial" pitchFamily="34" charset="0"/>
                          <a:cs typeface="Arial" pitchFamily="34" charset="0"/>
                        </a:rPr>
                        <a:t>0</a:t>
                      </a:r>
                    </a:p>
                  </a:txBody>
                  <a:tcPr marL="44748" marR="44748" marT="22374" marB="22374" anchor="ctr"/>
                </a:tc>
                <a:tc>
                  <a:txBody>
                    <a:bodyPr/>
                    <a:lstStyle/>
                    <a:p>
                      <a:r>
                        <a:rPr lang="en-IN" sz="1100" b="1" dirty="0">
                          <a:latin typeface="Arial" pitchFamily="34" charset="0"/>
                          <a:cs typeface="Arial" pitchFamily="34" charset="0"/>
                        </a:rPr>
                        <a:t>23</a:t>
                      </a:r>
                    </a:p>
                  </a:txBody>
                  <a:tcPr marL="44748" marR="44748" marT="22374" marB="22374" anchor="ctr"/>
                </a:tc>
                <a:tc>
                  <a:txBody>
                    <a:bodyPr/>
                    <a:lstStyle/>
                    <a:p>
                      <a:r>
                        <a:rPr lang="en-IN" sz="1100" b="1" dirty="0">
                          <a:latin typeface="Arial" pitchFamily="34" charset="0"/>
                          <a:cs typeface="Arial" pitchFamily="34" charset="0"/>
                        </a:rPr>
                        <a:t>23</a:t>
                      </a:r>
                    </a:p>
                  </a:txBody>
                  <a:tcPr marL="44748" marR="44748" marT="22374" marB="22374" anchor="ctr"/>
                </a:tc>
              </a:tr>
              <a:tr h="205222">
                <a:tc>
                  <a:txBody>
                    <a:bodyPr/>
                    <a:lstStyle/>
                    <a:p>
                      <a:r>
                        <a:rPr lang="en-IN" sz="1100" b="1" dirty="0">
                          <a:latin typeface="Arial" pitchFamily="34" charset="0"/>
                          <a:cs typeface="Arial" pitchFamily="34" charset="0"/>
                        </a:rPr>
                        <a:t>2013</a:t>
                      </a:r>
                    </a:p>
                  </a:txBody>
                  <a:tcPr marL="44748" marR="44748" marT="22374" marB="22374" anchor="ctr"/>
                </a:tc>
                <a:tc>
                  <a:txBody>
                    <a:bodyPr/>
                    <a:lstStyle/>
                    <a:p>
                      <a:r>
                        <a:rPr lang="en-IN" sz="1100" b="1">
                          <a:latin typeface="Arial" pitchFamily="34" charset="0"/>
                          <a:cs typeface="Arial" pitchFamily="34" charset="0"/>
                        </a:rPr>
                        <a:t>1</a:t>
                      </a:r>
                    </a:p>
                  </a:txBody>
                  <a:tcPr marL="44748" marR="44748" marT="22374" marB="22374" anchor="ctr"/>
                </a:tc>
                <a:tc>
                  <a:txBody>
                    <a:bodyPr/>
                    <a:lstStyle/>
                    <a:p>
                      <a:r>
                        <a:rPr lang="en-IN" sz="1100" b="1">
                          <a:latin typeface="Arial" pitchFamily="34" charset="0"/>
                          <a:cs typeface="Arial" pitchFamily="34" charset="0"/>
                        </a:rPr>
                        <a:t>30</a:t>
                      </a:r>
                    </a:p>
                  </a:txBody>
                  <a:tcPr marL="44748" marR="44748" marT="22374" marB="22374" anchor="ctr"/>
                </a:tc>
                <a:tc>
                  <a:txBody>
                    <a:bodyPr/>
                    <a:lstStyle/>
                    <a:p>
                      <a:r>
                        <a:rPr lang="en-IN" sz="1100" b="1">
                          <a:latin typeface="Arial" pitchFamily="34" charset="0"/>
                          <a:cs typeface="Arial" pitchFamily="34" charset="0"/>
                        </a:rPr>
                        <a:t>53</a:t>
                      </a:r>
                    </a:p>
                  </a:txBody>
                  <a:tcPr marL="44748" marR="44748" marT="22374" marB="22374" anchor="ctr"/>
                </a:tc>
              </a:tr>
              <a:tr h="205222">
                <a:tc>
                  <a:txBody>
                    <a:bodyPr/>
                    <a:lstStyle/>
                    <a:p>
                      <a:r>
                        <a:rPr lang="en-IN" sz="1100" b="1" dirty="0">
                          <a:latin typeface="Arial" pitchFamily="34" charset="0"/>
                          <a:cs typeface="Arial" pitchFamily="34" charset="0"/>
                        </a:rPr>
                        <a:t>2013</a:t>
                      </a:r>
                    </a:p>
                  </a:txBody>
                  <a:tcPr marL="44748" marR="44748" marT="22374" marB="22374" anchor="ctr"/>
                </a:tc>
                <a:tc>
                  <a:txBody>
                    <a:bodyPr/>
                    <a:lstStyle/>
                    <a:p>
                      <a:r>
                        <a:rPr lang="en-IN" sz="1100" b="1">
                          <a:latin typeface="Arial" pitchFamily="34" charset="0"/>
                          <a:cs typeface="Arial" pitchFamily="34" charset="0"/>
                        </a:rPr>
                        <a:t>2</a:t>
                      </a:r>
                    </a:p>
                  </a:txBody>
                  <a:tcPr marL="44748" marR="44748" marT="22374" marB="22374" anchor="ctr"/>
                </a:tc>
                <a:tc>
                  <a:txBody>
                    <a:bodyPr/>
                    <a:lstStyle/>
                    <a:p>
                      <a:r>
                        <a:rPr lang="en-IN" sz="1100" b="1">
                          <a:latin typeface="Arial" pitchFamily="34" charset="0"/>
                          <a:cs typeface="Arial" pitchFamily="34" charset="0"/>
                        </a:rPr>
                        <a:t>48</a:t>
                      </a:r>
                    </a:p>
                  </a:txBody>
                  <a:tcPr marL="44748" marR="44748" marT="22374" marB="22374" anchor="ctr"/>
                </a:tc>
                <a:tc>
                  <a:txBody>
                    <a:bodyPr/>
                    <a:lstStyle/>
                    <a:p>
                      <a:r>
                        <a:rPr lang="en-IN" sz="1100" b="1">
                          <a:latin typeface="Arial" pitchFamily="34" charset="0"/>
                          <a:cs typeface="Arial" pitchFamily="34" charset="0"/>
                        </a:rPr>
                        <a:t>101</a:t>
                      </a:r>
                    </a:p>
                  </a:txBody>
                  <a:tcPr marL="44748" marR="44748" marT="22374" marB="22374" anchor="ctr"/>
                </a:tc>
              </a:tr>
              <a:tr h="205222">
                <a:tc>
                  <a:txBody>
                    <a:bodyPr/>
                    <a:lstStyle/>
                    <a:p>
                      <a:r>
                        <a:rPr lang="en-IN" sz="1100" b="1">
                          <a:latin typeface="Arial" pitchFamily="34" charset="0"/>
                          <a:cs typeface="Arial" pitchFamily="34" charset="0"/>
                        </a:rPr>
                        <a:t>2013</a:t>
                      </a:r>
                    </a:p>
                  </a:txBody>
                  <a:tcPr marL="44748" marR="44748" marT="22374" marB="22374" anchor="ctr"/>
                </a:tc>
                <a:tc>
                  <a:txBody>
                    <a:bodyPr/>
                    <a:lstStyle/>
                    <a:p>
                      <a:r>
                        <a:rPr lang="en-IN" sz="1100" b="1" dirty="0">
                          <a:latin typeface="Arial" pitchFamily="34" charset="0"/>
                          <a:cs typeface="Arial" pitchFamily="34" charset="0"/>
                        </a:rPr>
                        <a:t>3</a:t>
                      </a:r>
                    </a:p>
                  </a:txBody>
                  <a:tcPr marL="44748" marR="44748" marT="22374" marB="22374" anchor="ctr"/>
                </a:tc>
                <a:tc>
                  <a:txBody>
                    <a:bodyPr/>
                    <a:lstStyle/>
                    <a:p>
                      <a:r>
                        <a:rPr lang="en-IN" sz="1100" b="1">
                          <a:latin typeface="Arial" pitchFamily="34" charset="0"/>
                          <a:cs typeface="Arial" pitchFamily="34" charset="0"/>
                        </a:rPr>
                        <a:t>36</a:t>
                      </a:r>
                    </a:p>
                  </a:txBody>
                  <a:tcPr marL="44748" marR="44748" marT="22374" marB="22374" anchor="ctr"/>
                </a:tc>
                <a:tc>
                  <a:txBody>
                    <a:bodyPr/>
                    <a:lstStyle/>
                    <a:p>
                      <a:r>
                        <a:rPr lang="en-IN" sz="1100" b="1">
                          <a:latin typeface="Arial" pitchFamily="34" charset="0"/>
                          <a:cs typeface="Arial" pitchFamily="34" charset="0"/>
                        </a:rPr>
                        <a:t>137</a:t>
                      </a:r>
                    </a:p>
                  </a:txBody>
                  <a:tcPr marL="44748" marR="44748" marT="22374" marB="22374" anchor="ctr"/>
                </a:tc>
              </a:tr>
              <a:tr h="205222">
                <a:tc>
                  <a:txBody>
                    <a:bodyPr/>
                    <a:lstStyle/>
                    <a:p>
                      <a:r>
                        <a:rPr lang="en-IN" sz="1100" b="1">
                          <a:latin typeface="Arial" pitchFamily="34" charset="0"/>
                          <a:cs typeface="Arial" pitchFamily="34" charset="0"/>
                        </a:rPr>
                        <a:t>2013</a:t>
                      </a:r>
                    </a:p>
                  </a:txBody>
                  <a:tcPr marL="44748" marR="44748" marT="22374" marB="22374" anchor="ctr"/>
                </a:tc>
                <a:tc>
                  <a:txBody>
                    <a:bodyPr/>
                    <a:lstStyle/>
                    <a:p>
                      <a:r>
                        <a:rPr lang="en-IN" sz="1100" b="1" dirty="0">
                          <a:latin typeface="Arial" pitchFamily="34" charset="0"/>
                          <a:cs typeface="Arial" pitchFamily="34" charset="0"/>
                        </a:rPr>
                        <a:t>4</a:t>
                      </a:r>
                    </a:p>
                  </a:txBody>
                  <a:tcPr marL="44748" marR="44748" marT="22374" marB="22374" anchor="ctr"/>
                </a:tc>
                <a:tc>
                  <a:txBody>
                    <a:bodyPr/>
                    <a:lstStyle/>
                    <a:p>
                      <a:r>
                        <a:rPr lang="en-IN" sz="1100" b="1">
                          <a:latin typeface="Arial" pitchFamily="34" charset="0"/>
                          <a:cs typeface="Arial" pitchFamily="34" charset="0"/>
                        </a:rPr>
                        <a:t>30</a:t>
                      </a:r>
                    </a:p>
                  </a:txBody>
                  <a:tcPr marL="44748" marR="44748" marT="22374" marB="22374" anchor="ctr"/>
                </a:tc>
                <a:tc>
                  <a:txBody>
                    <a:bodyPr/>
                    <a:lstStyle/>
                    <a:p>
                      <a:r>
                        <a:rPr lang="en-IN" sz="1100" b="1">
                          <a:latin typeface="Arial" pitchFamily="34" charset="0"/>
                          <a:cs typeface="Arial" pitchFamily="34" charset="0"/>
                        </a:rPr>
                        <a:t>167</a:t>
                      </a:r>
                    </a:p>
                  </a:txBody>
                  <a:tcPr marL="44748" marR="44748" marT="22374" marB="22374" anchor="ctr"/>
                </a:tc>
              </a:tr>
              <a:tr h="205222">
                <a:tc>
                  <a:txBody>
                    <a:bodyPr/>
                    <a:lstStyle/>
                    <a:p>
                      <a:r>
                        <a:rPr lang="en-IN" sz="1100" b="1">
                          <a:latin typeface="Arial" pitchFamily="34" charset="0"/>
                          <a:cs typeface="Arial" pitchFamily="34" charset="0"/>
                        </a:rPr>
                        <a:t>2013</a:t>
                      </a:r>
                    </a:p>
                  </a:txBody>
                  <a:tcPr marL="44748" marR="44748" marT="22374" marB="22374" anchor="ctr"/>
                </a:tc>
                <a:tc>
                  <a:txBody>
                    <a:bodyPr/>
                    <a:lstStyle/>
                    <a:p>
                      <a:r>
                        <a:rPr lang="en-IN" sz="1100" b="1" dirty="0">
                          <a:latin typeface="Arial" pitchFamily="34" charset="0"/>
                          <a:cs typeface="Arial" pitchFamily="34" charset="0"/>
                        </a:rPr>
                        <a:t>5</a:t>
                      </a:r>
                    </a:p>
                  </a:txBody>
                  <a:tcPr marL="44748" marR="44748" marT="22374" marB="22374" anchor="ctr"/>
                </a:tc>
                <a:tc>
                  <a:txBody>
                    <a:bodyPr/>
                    <a:lstStyle/>
                    <a:p>
                      <a:r>
                        <a:rPr lang="en-IN" sz="1100" b="1">
                          <a:latin typeface="Arial" pitchFamily="34" charset="0"/>
                          <a:cs typeface="Arial" pitchFamily="34" charset="0"/>
                        </a:rPr>
                        <a:t>48</a:t>
                      </a:r>
                    </a:p>
                  </a:txBody>
                  <a:tcPr marL="44748" marR="44748" marT="22374" marB="22374" anchor="ctr"/>
                </a:tc>
                <a:tc>
                  <a:txBody>
                    <a:bodyPr/>
                    <a:lstStyle/>
                    <a:p>
                      <a:r>
                        <a:rPr lang="en-IN" sz="1100" b="1">
                          <a:latin typeface="Arial" pitchFamily="34" charset="0"/>
                          <a:cs typeface="Arial" pitchFamily="34" charset="0"/>
                        </a:rPr>
                        <a:t>215</a:t>
                      </a:r>
                    </a:p>
                  </a:txBody>
                  <a:tcPr marL="44748" marR="44748" marT="22374" marB="22374" anchor="ctr"/>
                </a:tc>
              </a:tr>
              <a:tr h="205222">
                <a:tc>
                  <a:txBody>
                    <a:bodyPr/>
                    <a:lstStyle/>
                    <a:p>
                      <a:r>
                        <a:rPr lang="en-IN" sz="1100" b="1">
                          <a:latin typeface="Arial" pitchFamily="34" charset="0"/>
                          <a:cs typeface="Arial" pitchFamily="34" charset="0"/>
                        </a:rPr>
                        <a:t>2013</a:t>
                      </a:r>
                    </a:p>
                  </a:txBody>
                  <a:tcPr marL="44748" marR="44748" marT="22374" marB="22374" anchor="ctr"/>
                </a:tc>
                <a:tc>
                  <a:txBody>
                    <a:bodyPr/>
                    <a:lstStyle/>
                    <a:p>
                      <a:r>
                        <a:rPr lang="en-IN" sz="1100" b="1" dirty="0">
                          <a:latin typeface="Arial" pitchFamily="34" charset="0"/>
                          <a:cs typeface="Arial" pitchFamily="34" charset="0"/>
                        </a:rPr>
                        <a:t>6</a:t>
                      </a:r>
                    </a:p>
                  </a:txBody>
                  <a:tcPr marL="44748" marR="44748" marT="22374" marB="22374" anchor="ctr"/>
                </a:tc>
                <a:tc>
                  <a:txBody>
                    <a:bodyPr/>
                    <a:lstStyle/>
                    <a:p>
                      <a:r>
                        <a:rPr lang="en-IN" sz="1100" b="1">
                          <a:latin typeface="Arial" pitchFamily="34" charset="0"/>
                          <a:cs typeface="Arial" pitchFamily="34" charset="0"/>
                        </a:rPr>
                        <a:t>38</a:t>
                      </a:r>
                    </a:p>
                  </a:txBody>
                  <a:tcPr marL="44748" marR="44748" marT="22374" marB="22374" anchor="ctr"/>
                </a:tc>
                <a:tc>
                  <a:txBody>
                    <a:bodyPr/>
                    <a:lstStyle/>
                    <a:p>
                      <a:r>
                        <a:rPr lang="en-IN" sz="1100" b="1">
                          <a:latin typeface="Arial" pitchFamily="34" charset="0"/>
                          <a:cs typeface="Arial" pitchFamily="34" charset="0"/>
                        </a:rPr>
                        <a:t>253</a:t>
                      </a:r>
                    </a:p>
                  </a:txBody>
                  <a:tcPr marL="44748" marR="44748" marT="22374" marB="22374" anchor="ctr"/>
                </a:tc>
              </a:tr>
              <a:tr h="205222">
                <a:tc>
                  <a:txBody>
                    <a:bodyPr/>
                    <a:lstStyle/>
                    <a:p>
                      <a:r>
                        <a:rPr lang="en-IN" sz="1100" b="1">
                          <a:latin typeface="Arial" pitchFamily="34" charset="0"/>
                          <a:cs typeface="Arial" pitchFamily="34" charset="0"/>
                        </a:rPr>
                        <a:t>2013</a:t>
                      </a:r>
                    </a:p>
                  </a:txBody>
                  <a:tcPr marL="44748" marR="44748" marT="22374" marB="22374" anchor="ctr"/>
                </a:tc>
                <a:tc>
                  <a:txBody>
                    <a:bodyPr/>
                    <a:lstStyle/>
                    <a:p>
                      <a:r>
                        <a:rPr lang="en-IN" sz="1100" b="1" dirty="0">
                          <a:latin typeface="Arial" pitchFamily="34" charset="0"/>
                          <a:cs typeface="Arial" pitchFamily="34" charset="0"/>
                        </a:rPr>
                        <a:t>7</a:t>
                      </a:r>
                    </a:p>
                  </a:txBody>
                  <a:tcPr marL="44748" marR="44748" marT="22374" marB="22374" anchor="ctr"/>
                </a:tc>
                <a:tc>
                  <a:txBody>
                    <a:bodyPr/>
                    <a:lstStyle/>
                    <a:p>
                      <a:r>
                        <a:rPr lang="en-IN" sz="1100" b="1">
                          <a:latin typeface="Arial" pitchFamily="34" charset="0"/>
                          <a:cs typeface="Arial" pitchFamily="34" charset="0"/>
                        </a:rPr>
                        <a:t>42</a:t>
                      </a:r>
                    </a:p>
                  </a:txBody>
                  <a:tcPr marL="44748" marR="44748" marT="22374" marB="22374" anchor="ctr"/>
                </a:tc>
                <a:tc>
                  <a:txBody>
                    <a:bodyPr/>
                    <a:lstStyle/>
                    <a:p>
                      <a:r>
                        <a:rPr lang="en-IN" sz="1100" b="1">
                          <a:latin typeface="Arial" pitchFamily="34" charset="0"/>
                          <a:cs typeface="Arial" pitchFamily="34" charset="0"/>
                        </a:rPr>
                        <a:t>295</a:t>
                      </a:r>
                    </a:p>
                  </a:txBody>
                  <a:tcPr marL="44748" marR="44748" marT="22374" marB="22374" anchor="ctr"/>
                </a:tc>
              </a:tr>
              <a:tr h="205222">
                <a:tc>
                  <a:txBody>
                    <a:bodyPr/>
                    <a:lstStyle/>
                    <a:p>
                      <a:r>
                        <a:rPr lang="en-IN" sz="1100" b="1">
                          <a:latin typeface="Arial" pitchFamily="34" charset="0"/>
                          <a:cs typeface="Arial" pitchFamily="34" charset="0"/>
                        </a:rPr>
                        <a:t>2013</a:t>
                      </a:r>
                    </a:p>
                  </a:txBody>
                  <a:tcPr marL="44748" marR="44748" marT="22374" marB="22374" anchor="ctr"/>
                </a:tc>
                <a:tc>
                  <a:txBody>
                    <a:bodyPr/>
                    <a:lstStyle/>
                    <a:p>
                      <a:r>
                        <a:rPr lang="en-IN" sz="1100" b="1">
                          <a:latin typeface="Arial" pitchFamily="34" charset="0"/>
                          <a:cs typeface="Arial" pitchFamily="34" charset="0"/>
                        </a:rPr>
                        <a:t>8</a:t>
                      </a:r>
                    </a:p>
                  </a:txBody>
                  <a:tcPr marL="44748" marR="44748" marT="22374" marB="22374" anchor="ctr"/>
                </a:tc>
                <a:tc>
                  <a:txBody>
                    <a:bodyPr/>
                    <a:lstStyle/>
                    <a:p>
                      <a:r>
                        <a:rPr lang="en-IN" sz="1100" b="1" dirty="0">
                          <a:latin typeface="Arial" pitchFamily="34" charset="0"/>
                          <a:cs typeface="Arial" pitchFamily="34" charset="0"/>
                        </a:rPr>
                        <a:t>34</a:t>
                      </a:r>
                    </a:p>
                  </a:txBody>
                  <a:tcPr marL="44748" marR="44748" marT="22374" marB="22374" anchor="ctr"/>
                </a:tc>
                <a:tc>
                  <a:txBody>
                    <a:bodyPr/>
                    <a:lstStyle/>
                    <a:p>
                      <a:r>
                        <a:rPr lang="en-IN" sz="1100" b="1">
                          <a:latin typeface="Arial" pitchFamily="34" charset="0"/>
                          <a:cs typeface="Arial" pitchFamily="34" charset="0"/>
                        </a:rPr>
                        <a:t>329</a:t>
                      </a:r>
                    </a:p>
                  </a:txBody>
                  <a:tcPr marL="44748" marR="44748" marT="22374" marB="22374" anchor="ctr"/>
                </a:tc>
              </a:tr>
              <a:tr h="205222">
                <a:tc>
                  <a:txBody>
                    <a:bodyPr/>
                    <a:lstStyle/>
                    <a:p>
                      <a:r>
                        <a:rPr lang="en-IN" sz="1100" b="1">
                          <a:latin typeface="Arial" pitchFamily="34" charset="0"/>
                          <a:cs typeface="Arial" pitchFamily="34" charset="0"/>
                        </a:rPr>
                        <a:t>2013</a:t>
                      </a:r>
                    </a:p>
                  </a:txBody>
                  <a:tcPr marL="44748" marR="44748" marT="22374" marB="22374" anchor="ctr"/>
                </a:tc>
                <a:tc>
                  <a:txBody>
                    <a:bodyPr/>
                    <a:lstStyle/>
                    <a:p>
                      <a:r>
                        <a:rPr lang="en-IN" sz="1100" b="1">
                          <a:latin typeface="Arial" pitchFamily="34" charset="0"/>
                          <a:cs typeface="Arial" pitchFamily="34" charset="0"/>
                        </a:rPr>
                        <a:t>9</a:t>
                      </a:r>
                    </a:p>
                  </a:txBody>
                  <a:tcPr marL="44748" marR="44748" marT="22374" marB="22374" anchor="ctr"/>
                </a:tc>
                <a:tc>
                  <a:txBody>
                    <a:bodyPr/>
                    <a:lstStyle/>
                    <a:p>
                      <a:r>
                        <a:rPr lang="en-IN" sz="1100" b="1" dirty="0">
                          <a:latin typeface="Arial" pitchFamily="34" charset="0"/>
                          <a:cs typeface="Arial" pitchFamily="34" charset="0"/>
                        </a:rPr>
                        <a:t>43</a:t>
                      </a:r>
                    </a:p>
                  </a:txBody>
                  <a:tcPr marL="44748" marR="44748" marT="22374" marB="22374" anchor="ctr"/>
                </a:tc>
                <a:tc>
                  <a:txBody>
                    <a:bodyPr/>
                    <a:lstStyle/>
                    <a:p>
                      <a:r>
                        <a:rPr lang="en-IN" sz="1100" b="1" dirty="0">
                          <a:latin typeface="Arial" pitchFamily="34" charset="0"/>
                          <a:cs typeface="Arial" pitchFamily="34" charset="0"/>
                        </a:rPr>
                        <a:t>372</a:t>
                      </a:r>
                    </a:p>
                  </a:txBody>
                  <a:tcPr marL="44748" marR="44748" marT="22374" marB="22374" anchor="ctr"/>
                </a:tc>
              </a:tr>
              <a:tr h="205222">
                <a:tc>
                  <a:txBody>
                    <a:bodyPr/>
                    <a:lstStyle/>
                    <a:p>
                      <a:r>
                        <a:rPr lang="en-IN" sz="1100" b="1">
                          <a:latin typeface="Arial" pitchFamily="34" charset="0"/>
                          <a:cs typeface="Arial" pitchFamily="34" charset="0"/>
                        </a:rPr>
                        <a:t>2013</a:t>
                      </a:r>
                    </a:p>
                  </a:txBody>
                  <a:tcPr marL="44748" marR="44748" marT="22374" marB="22374" anchor="ctr"/>
                </a:tc>
                <a:tc>
                  <a:txBody>
                    <a:bodyPr/>
                    <a:lstStyle/>
                    <a:p>
                      <a:r>
                        <a:rPr lang="en-IN" sz="1100" b="1">
                          <a:latin typeface="Arial" pitchFamily="34" charset="0"/>
                          <a:cs typeface="Arial" pitchFamily="34" charset="0"/>
                        </a:rPr>
                        <a:t>10</a:t>
                      </a:r>
                    </a:p>
                  </a:txBody>
                  <a:tcPr marL="44748" marR="44748" marT="22374" marB="22374" anchor="ctr"/>
                </a:tc>
                <a:tc>
                  <a:txBody>
                    <a:bodyPr/>
                    <a:lstStyle/>
                    <a:p>
                      <a:r>
                        <a:rPr lang="en-IN" sz="1100" b="1" dirty="0">
                          <a:latin typeface="Arial" pitchFamily="34" charset="0"/>
                          <a:cs typeface="Arial" pitchFamily="34" charset="0"/>
                        </a:rPr>
                        <a:t>32</a:t>
                      </a:r>
                    </a:p>
                  </a:txBody>
                  <a:tcPr marL="44748" marR="44748" marT="22374" marB="22374" anchor="ctr"/>
                </a:tc>
                <a:tc>
                  <a:txBody>
                    <a:bodyPr/>
                    <a:lstStyle/>
                    <a:p>
                      <a:r>
                        <a:rPr lang="en-IN" sz="1100" b="1">
                          <a:latin typeface="Arial" pitchFamily="34" charset="0"/>
                          <a:cs typeface="Arial" pitchFamily="34" charset="0"/>
                        </a:rPr>
                        <a:t>404</a:t>
                      </a:r>
                    </a:p>
                  </a:txBody>
                  <a:tcPr marL="44748" marR="44748" marT="22374" marB="22374" anchor="ctr"/>
                </a:tc>
              </a:tr>
              <a:tr h="205222">
                <a:tc>
                  <a:txBody>
                    <a:bodyPr/>
                    <a:lstStyle/>
                    <a:p>
                      <a:r>
                        <a:rPr lang="en-IN" sz="1100" b="1">
                          <a:latin typeface="Arial" pitchFamily="34" charset="0"/>
                          <a:cs typeface="Arial" pitchFamily="34" charset="0"/>
                        </a:rPr>
                        <a:t>2013</a:t>
                      </a:r>
                    </a:p>
                  </a:txBody>
                  <a:tcPr marL="44748" marR="44748" marT="22374" marB="22374" anchor="ctr"/>
                </a:tc>
                <a:tc>
                  <a:txBody>
                    <a:bodyPr/>
                    <a:lstStyle/>
                    <a:p>
                      <a:r>
                        <a:rPr lang="en-IN" sz="1100" b="1">
                          <a:latin typeface="Arial" pitchFamily="34" charset="0"/>
                          <a:cs typeface="Arial" pitchFamily="34" charset="0"/>
                        </a:rPr>
                        <a:t>11</a:t>
                      </a:r>
                    </a:p>
                  </a:txBody>
                  <a:tcPr marL="44748" marR="44748" marT="22374" marB="22374" anchor="ctr"/>
                </a:tc>
                <a:tc>
                  <a:txBody>
                    <a:bodyPr/>
                    <a:lstStyle/>
                    <a:p>
                      <a:r>
                        <a:rPr lang="en-IN" sz="1100" b="1" dirty="0">
                          <a:latin typeface="Arial" pitchFamily="34" charset="0"/>
                          <a:cs typeface="Arial" pitchFamily="34" charset="0"/>
                        </a:rPr>
                        <a:t>31</a:t>
                      </a:r>
                    </a:p>
                  </a:txBody>
                  <a:tcPr marL="44748" marR="44748" marT="22374" marB="22374" anchor="ctr"/>
                </a:tc>
                <a:tc>
                  <a:txBody>
                    <a:bodyPr/>
                    <a:lstStyle/>
                    <a:p>
                      <a:r>
                        <a:rPr lang="en-IN" sz="1100" b="1">
                          <a:latin typeface="Arial" pitchFamily="34" charset="0"/>
                          <a:cs typeface="Arial" pitchFamily="34" charset="0"/>
                        </a:rPr>
                        <a:t>435</a:t>
                      </a:r>
                    </a:p>
                  </a:txBody>
                  <a:tcPr marL="44748" marR="44748" marT="22374" marB="22374" anchor="ctr"/>
                </a:tc>
              </a:tr>
              <a:tr h="205222">
                <a:tc>
                  <a:txBody>
                    <a:bodyPr/>
                    <a:lstStyle/>
                    <a:p>
                      <a:r>
                        <a:rPr lang="en-IN" sz="1100" b="1">
                          <a:latin typeface="Arial" pitchFamily="34" charset="0"/>
                          <a:cs typeface="Arial" pitchFamily="34" charset="0"/>
                        </a:rPr>
                        <a:t>2013</a:t>
                      </a:r>
                    </a:p>
                  </a:txBody>
                  <a:tcPr marL="44748" marR="44748" marT="22374" marB="22374" anchor="ctr"/>
                </a:tc>
                <a:tc>
                  <a:txBody>
                    <a:bodyPr/>
                    <a:lstStyle/>
                    <a:p>
                      <a:r>
                        <a:rPr lang="en-IN" sz="1100" b="1">
                          <a:latin typeface="Arial" pitchFamily="34" charset="0"/>
                          <a:cs typeface="Arial" pitchFamily="34" charset="0"/>
                        </a:rPr>
                        <a:t>12</a:t>
                      </a:r>
                    </a:p>
                  </a:txBody>
                  <a:tcPr marL="44748" marR="44748" marT="22374" marB="22374" anchor="ctr"/>
                </a:tc>
                <a:tc>
                  <a:txBody>
                    <a:bodyPr/>
                    <a:lstStyle/>
                    <a:p>
                      <a:r>
                        <a:rPr lang="en-IN" sz="1100" b="1" dirty="0">
                          <a:latin typeface="Arial" pitchFamily="34" charset="0"/>
                          <a:cs typeface="Arial" pitchFamily="34" charset="0"/>
                        </a:rPr>
                        <a:t>33</a:t>
                      </a:r>
                    </a:p>
                  </a:txBody>
                  <a:tcPr marL="44748" marR="44748" marT="22374" marB="22374" anchor="ctr"/>
                </a:tc>
                <a:tc>
                  <a:txBody>
                    <a:bodyPr/>
                    <a:lstStyle/>
                    <a:p>
                      <a:r>
                        <a:rPr lang="en-IN" sz="1100" b="1">
                          <a:latin typeface="Arial" pitchFamily="34" charset="0"/>
                          <a:cs typeface="Arial" pitchFamily="34" charset="0"/>
                        </a:rPr>
                        <a:t>468</a:t>
                      </a:r>
                    </a:p>
                  </a:txBody>
                  <a:tcPr marL="44748" marR="44748" marT="22374" marB="22374" anchor="ctr"/>
                </a:tc>
              </a:tr>
              <a:tr h="205222">
                <a:tc>
                  <a:txBody>
                    <a:bodyPr/>
                    <a:lstStyle/>
                    <a:p>
                      <a:r>
                        <a:rPr lang="en-IN" sz="1100" b="1">
                          <a:latin typeface="Arial" pitchFamily="34" charset="0"/>
                          <a:cs typeface="Arial" pitchFamily="34" charset="0"/>
                        </a:rPr>
                        <a:t>2013</a:t>
                      </a:r>
                    </a:p>
                  </a:txBody>
                  <a:tcPr marL="44748" marR="44748" marT="22374" marB="22374" anchor="ctr"/>
                </a:tc>
                <a:tc>
                  <a:txBody>
                    <a:bodyPr/>
                    <a:lstStyle/>
                    <a:p>
                      <a:r>
                        <a:rPr lang="en-IN" sz="1100" b="1">
                          <a:latin typeface="Arial" pitchFamily="34" charset="0"/>
                          <a:cs typeface="Arial" pitchFamily="34" charset="0"/>
                        </a:rPr>
                        <a:t>13</a:t>
                      </a:r>
                    </a:p>
                  </a:txBody>
                  <a:tcPr marL="44748" marR="44748" marT="22374" marB="22374" anchor="ctr"/>
                </a:tc>
                <a:tc>
                  <a:txBody>
                    <a:bodyPr/>
                    <a:lstStyle/>
                    <a:p>
                      <a:r>
                        <a:rPr lang="en-IN" sz="1100" b="1">
                          <a:latin typeface="Arial" pitchFamily="34" charset="0"/>
                          <a:cs typeface="Arial" pitchFamily="34" charset="0"/>
                        </a:rPr>
                        <a:t>39</a:t>
                      </a:r>
                    </a:p>
                  </a:txBody>
                  <a:tcPr marL="44748" marR="44748" marT="22374" marB="22374" anchor="ctr"/>
                </a:tc>
                <a:tc>
                  <a:txBody>
                    <a:bodyPr/>
                    <a:lstStyle/>
                    <a:p>
                      <a:r>
                        <a:rPr lang="en-IN" sz="1100" b="1">
                          <a:latin typeface="Arial" pitchFamily="34" charset="0"/>
                          <a:cs typeface="Arial" pitchFamily="34" charset="0"/>
                        </a:rPr>
                        <a:t>507</a:t>
                      </a:r>
                    </a:p>
                  </a:txBody>
                  <a:tcPr marL="44748" marR="44748" marT="22374" marB="22374" anchor="ctr"/>
                </a:tc>
              </a:tr>
              <a:tr h="205222">
                <a:tc>
                  <a:txBody>
                    <a:bodyPr/>
                    <a:lstStyle/>
                    <a:p>
                      <a:r>
                        <a:rPr lang="en-IN" sz="1100" b="1">
                          <a:latin typeface="Arial" pitchFamily="34" charset="0"/>
                          <a:cs typeface="Arial" pitchFamily="34" charset="0"/>
                        </a:rPr>
                        <a:t>2013</a:t>
                      </a:r>
                    </a:p>
                  </a:txBody>
                  <a:tcPr marL="44748" marR="44748" marT="22374" marB="22374" anchor="ctr"/>
                </a:tc>
                <a:tc>
                  <a:txBody>
                    <a:bodyPr/>
                    <a:lstStyle/>
                    <a:p>
                      <a:r>
                        <a:rPr lang="en-IN" sz="1100" b="1">
                          <a:latin typeface="Arial" pitchFamily="34" charset="0"/>
                          <a:cs typeface="Arial" pitchFamily="34" charset="0"/>
                        </a:rPr>
                        <a:t>14</a:t>
                      </a:r>
                    </a:p>
                  </a:txBody>
                  <a:tcPr marL="44748" marR="44748" marT="22374" marB="22374" anchor="ctr"/>
                </a:tc>
                <a:tc>
                  <a:txBody>
                    <a:bodyPr/>
                    <a:lstStyle/>
                    <a:p>
                      <a:r>
                        <a:rPr lang="en-IN" sz="1100" b="1" dirty="0">
                          <a:latin typeface="Arial" pitchFamily="34" charset="0"/>
                          <a:cs typeface="Arial" pitchFamily="34" charset="0"/>
                        </a:rPr>
                        <a:t>35</a:t>
                      </a:r>
                    </a:p>
                  </a:txBody>
                  <a:tcPr marL="44748" marR="44748" marT="22374" marB="22374" anchor="ctr"/>
                </a:tc>
                <a:tc>
                  <a:txBody>
                    <a:bodyPr/>
                    <a:lstStyle/>
                    <a:p>
                      <a:r>
                        <a:rPr lang="en-IN" sz="1100" b="1">
                          <a:latin typeface="Arial" pitchFamily="34" charset="0"/>
                          <a:cs typeface="Arial" pitchFamily="34" charset="0"/>
                        </a:rPr>
                        <a:t>542</a:t>
                      </a:r>
                    </a:p>
                  </a:txBody>
                  <a:tcPr marL="44748" marR="44748" marT="22374" marB="22374" anchor="ctr"/>
                </a:tc>
              </a:tr>
              <a:tr h="205222">
                <a:tc>
                  <a:txBody>
                    <a:bodyPr/>
                    <a:lstStyle/>
                    <a:p>
                      <a:r>
                        <a:rPr lang="en-IN" sz="1100" b="1">
                          <a:latin typeface="Arial" pitchFamily="34" charset="0"/>
                          <a:cs typeface="Arial" pitchFamily="34" charset="0"/>
                        </a:rPr>
                        <a:t>2013</a:t>
                      </a:r>
                    </a:p>
                  </a:txBody>
                  <a:tcPr marL="44748" marR="44748" marT="22374" marB="22374" anchor="ctr"/>
                </a:tc>
                <a:tc>
                  <a:txBody>
                    <a:bodyPr/>
                    <a:lstStyle/>
                    <a:p>
                      <a:r>
                        <a:rPr lang="en-IN" sz="1100" b="1">
                          <a:latin typeface="Arial" pitchFamily="34" charset="0"/>
                          <a:cs typeface="Arial" pitchFamily="34" charset="0"/>
                        </a:rPr>
                        <a:t>15</a:t>
                      </a:r>
                    </a:p>
                  </a:txBody>
                  <a:tcPr marL="44748" marR="44748" marT="22374" marB="22374" anchor="ctr"/>
                </a:tc>
                <a:tc>
                  <a:txBody>
                    <a:bodyPr/>
                    <a:lstStyle/>
                    <a:p>
                      <a:r>
                        <a:rPr lang="en-IN" sz="1100" b="1" dirty="0">
                          <a:latin typeface="Arial" pitchFamily="34" charset="0"/>
                          <a:cs typeface="Arial" pitchFamily="34" charset="0"/>
                        </a:rPr>
                        <a:t>43</a:t>
                      </a:r>
                    </a:p>
                  </a:txBody>
                  <a:tcPr marL="44748" marR="44748" marT="22374" marB="22374" anchor="ctr"/>
                </a:tc>
                <a:tc>
                  <a:txBody>
                    <a:bodyPr/>
                    <a:lstStyle/>
                    <a:p>
                      <a:r>
                        <a:rPr lang="en-IN" sz="1100" b="1">
                          <a:latin typeface="Arial" pitchFamily="34" charset="0"/>
                          <a:cs typeface="Arial" pitchFamily="34" charset="0"/>
                        </a:rPr>
                        <a:t>585</a:t>
                      </a:r>
                    </a:p>
                  </a:txBody>
                  <a:tcPr marL="44748" marR="44748" marT="22374" marB="22374" anchor="ctr"/>
                </a:tc>
              </a:tr>
              <a:tr h="205222">
                <a:tc>
                  <a:txBody>
                    <a:bodyPr/>
                    <a:lstStyle/>
                    <a:p>
                      <a:r>
                        <a:rPr lang="en-IN" sz="1100" b="1">
                          <a:latin typeface="Arial" pitchFamily="34" charset="0"/>
                          <a:cs typeface="Arial" pitchFamily="34" charset="0"/>
                        </a:rPr>
                        <a:t>2013</a:t>
                      </a:r>
                    </a:p>
                  </a:txBody>
                  <a:tcPr marL="44748" marR="44748" marT="22374" marB="22374" anchor="ctr"/>
                </a:tc>
                <a:tc>
                  <a:txBody>
                    <a:bodyPr/>
                    <a:lstStyle/>
                    <a:p>
                      <a:r>
                        <a:rPr lang="en-IN" sz="1100" b="1">
                          <a:latin typeface="Arial" pitchFamily="34" charset="0"/>
                          <a:cs typeface="Arial" pitchFamily="34" charset="0"/>
                        </a:rPr>
                        <a:t>16</a:t>
                      </a:r>
                    </a:p>
                  </a:txBody>
                  <a:tcPr marL="44748" marR="44748" marT="22374" marB="22374" anchor="ctr"/>
                </a:tc>
                <a:tc>
                  <a:txBody>
                    <a:bodyPr/>
                    <a:lstStyle/>
                    <a:p>
                      <a:r>
                        <a:rPr lang="en-IN" sz="1100" b="1">
                          <a:latin typeface="Arial" pitchFamily="34" charset="0"/>
                          <a:cs typeface="Arial" pitchFamily="34" charset="0"/>
                        </a:rPr>
                        <a:t>46</a:t>
                      </a:r>
                    </a:p>
                  </a:txBody>
                  <a:tcPr marL="44748" marR="44748" marT="22374" marB="22374" anchor="ctr"/>
                </a:tc>
                <a:tc>
                  <a:txBody>
                    <a:bodyPr/>
                    <a:lstStyle/>
                    <a:p>
                      <a:r>
                        <a:rPr lang="en-IN" sz="1100" b="1" dirty="0">
                          <a:latin typeface="Arial" pitchFamily="34" charset="0"/>
                          <a:cs typeface="Arial" pitchFamily="34" charset="0"/>
                        </a:rPr>
                        <a:t>631</a:t>
                      </a:r>
                    </a:p>
                  </a:txBody>
                  <a:tcPr marL="44748" marR="44748" marT="22374" marB="22374" anchor="ctr"/>
                </a:tc>
              </a:tr>
              <a:tr h="205222">
                <a:tc>
                  <a:txBody>
                    <a:bodyPr/>
                    <a:lstStyle/>
                    <a:p>
                      <a:r>
                        <a:rPr lang="en-IN" sz="1100" b="1">
                          <a:latin typeface="Arial" pitchFamily="34" charset="0"/>
                          <a:cs typeface="Arial" pitchFamily="34" charset="0"/>
                        </a:rPr>
                        <a:t>2013</a:t>
                      </a:r>
                    </a:p>
                  </a:txBody>
                  <a:tcPr marL="44748" marR="44748" marT="22374" marB="22374" anchor="ctr"/>
                </a:tc>
                <a:tc>
                  <a:txBody>
                    <a:bodyPr/>
                    <a:lstStyle/>
                    <a:p>
                      <a:r>
                        <a:rPr lang="en-IN" sz="1100" b="1">
                          <a:latin typeface="Arial" pitchFamily="34" charset="0"/>
                          <a:cs typeface="Arial" pitchFamily="34" charset="0"/>
                        </a:rPr>
                        <a:t>17</a:t>
                      </a:r>
                    </a:p>
                  </a:txBody>
                  <a:tcPr marL="44748" marR="44748" marT="22374" marB="22374" anchor="ctr"/>
                </a:tc>
                <a:tc>
                  <a:txBody>
                    <a:bodyPr/>
                    <a:lstStyle/>
                    <a:p>
                      <a:r>
                        <a:rPr lang="en-IN" sz="1100" b="1">
                          <a:latin typeface="Arial" pitchFamily="34" charset="0"/>
                          <a:cs typeface="Arial" pitchFamily="34" charset="0"/>
                        </a:rPr>
                        <a:t>49</a:t>
                      </a:r>
                    </a:p>
                  </a:txBody>
                  <a:tcPr marL="44748" marR="44748" marT="22374" marB="22374" anchor="ctr"/>
                </a:tc>
                <a:tc>
                  <a:txBody>
                    <a:bodyPr/>
                    <a:lstStyle/>
                    <a:p>
                      <a:r>
                        <a:rPr lang="en-IN" sz="1100" b="1" dirty="0">
                          <a:latin typeface="Arial" pitchFamily="34" charset="0"/>
                          <a:cs typeface="Arial" pitchFamily="34" charset="0"/>
                        </a:rPr>
                        <a:t>680</a:t>
                      </a:r>
                    </a:p>
                  </a:txBody>
                  <a:tcPr marL="44748" marR="44748" marT="22374" marB="22374" anchor="ctr"/>
                </a:tc>
              </a:tr>
              <a:tr h="205222">
                <a:tc>
                  <a:txBody>
                    <a:bodyPr/>
                    <a:lstStyle/>
                    <a:p>
                      <a:r>
                        <a:rPr lang="en-IN" sz="1100" b="1">
                          <a:latin typeface="Arial" pitchFamily="34" charset="0"/>
                          <a:cs typeface="Arial" pitchFamily="34" charset="0"/>
                        </a:rPr>
                        <a:t>2013</a:t>
                      </a:r>
                    </a:p>
                  </a:txBody>
                  <a:tcPr marL="44748" marR="44748" marT="22374" marB="22374" anchor="ctr"/>
                </a:tc>
                <a:tc>
                  <a:txBody>
                    <a:bodyPr/>
                    <a:lstStyle/>
                    <a:p>
                      <a:r>
                        <a:rPr lang="en-IN" sz="1100" b="1">
                          <a:latin typeface="Arial" pitchFamily="34" charset="0"/>
                          <a:cs typeface="Arial" pitchFamily="34" charset="0"/>
                        </a:rPr>
                        <a:t>18</a:t>
                      </a:r>
                    </a:p>
                  </a:txBody>
                  <a:tcPr marL="44748" marR="44748" marT="22374" marB="22374" anchor="ctr"/>
                </a:tc>
                <a:tc>
                  <a:txBody>
                    <a:bodyPr/>
                    <a:lstStyle/>
                    <a:p>
                      <a:r>
                        <a:rPr lang="en-IN" sz="1100" b="1">
                          <a:latin typeface="Arial" pitchFamily="34" charset="0"/>
                          <a:cs typeface="Arial" pitchFamily="34" charset="0"/>
                        </a:rPr>
                        <a:t>44</a:t>
                      </a:r>
                    </a:p>
                  </a:txBody>
                  <a:tcPr marL="44748" marR="44748" marT="22374" marB="22374" anchor="ctr"/>
                </a:tc>
                <a:tc>
                  <a:txBody>
                    <a:bodyPr/>
                    <a:lstStyle/>
                    <a:p>
                      <a:r>
                        <a:rPr lang="en-IN" sz="1100" b="1" dirty="0">
                          <a:latin typeface="Arial" pitchFamily="34" charset="0"/>
                          <a:cs typeface="Arial" pitchFamily="34" charset="0"/>
                        </a:rPr>
                        <a:t>724</a:t>
                      </a:r>
                    </a:p>
                  </a:txBody>
                  <a:tcPr marL="44748" marR="44748" marT="22374" marB="22374" anchor="ctr"/>
                </a:tc>
              </a:tr>
              <a:tr h="205222">
                <a:tc>
                  <a:txBody>
                    <a:bodyPr/>
                    <a:lstStyle/>
                    <a:p>
                      <a:r>
                        <a:rPr lang="en-IN" sz="1100" b="1">
                          <a:latin typeface="Arial" pitchFamily="34" charset="0"/>
                          <a:cs typeface="Arial" pitchFamily="34" charset="0"/>
                        </a:rPr>
                        <a:t>2013</a:t>
                      </a:r>
                    </a:p>
                  </a:txBody>
                  <a:tcPr marL="44748" marR="44748" marT="22374" marB="22374" anchor="ctr"/>
                </a:tc>
                <a:tc>
                  <a:txBody>
                    <a:bodyPr/>
                    <a:lstStyle/>
                    <a:p>
                      <a:r>
                        <a:rPr lang="en-IN" sz="1100" b="1">
                          <a:latin typeface="Arial" pitchFamily="34" charset="0"/>
                          <a:cs typeface="Arial" pitchFamily="34" charset="0"/>
                        </a:rPr>
                        <a:t>19</a:t>
                      </a:r>
                    </a:p>
                  </a:txBody>
                  <a:tcPr marL="44748" marR="44748" marT="22374" marB="22374" anchor="ctr"/>
                </a:tc>
                <a:tc>
                  <a:txBody>
                    <a:bodyPr/>
                    <a:lstStyle/>
                    <a:p>
                      <a:r>
                        <a:rPr lang="en-IN" sz="1100" b="1">
                          <a:latin typeface="Arial" pitchFamily="34" charset="0"/>
                          <a:cs typeface="Arial" pitchFamily="34" charset="0"/>
                        </a:rPr>
                        <a:t>57</a:t>
                      </a:r>
                    </a:p>
                  </a:txBody>
                  <a:tcPr marL="44748" marR="44748" marT="22374" marB="22374" anchor="ctr"/>
                </a:tc>
                <a:tc>
                  <a:txBody>
                    <a:bodyPr/>
                    <a:lstStyle/>
                    <a:p>
                      <a:r>
                        <a:rPr lang="en-IN" sz="1100" b="1" dirty="0">
                          <a:latin typeface="Arial" pitchFamily="34" charset="0"/>
                          <a:cs typeface="Arial" pitchFamily="34" charset="0"/>
                        </a:rPr>
                        <a:t>781</a:t>
                      </a:r>
                    </a:p>
                  </a:txBody>
                  <a:tcPr marL="44748" marR="44748" marT="22374" marB="22374" anchor="ctr"/>
                </a:tc>
              </a:tr>
            </a:tbl>
          </a:graphicData>
        </a:graphic>
      </p:graphicFrame>
      <p:pic>
        <p:nvPicPr>
          <p:cNvPr id="12" name="Picture 4" descr="..."/>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7596336" y="194273"/>
            <a:ext cx="1428750" cy="476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238225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latin typeface="Arial Black" pitchFamily="34" charset="0"/>
              </a:rPr>
              <a:t>Result:</a:t>
            </a:r>
            <a:endParaRPr lang="en-IN" dirty="0">
              <a:latin typeface="Arial Black" pitchFamily="34" charset="0"/>
            </a:endParaRPr>
          </a:p>
        </p:txBody>
      </p:sp>
      <p:sp>
        <p:nvSpPr>
          <p:cNvPr id="5" name="TextBox 4"/>
          <p:cNvSpPr txBox="1"/>
          <p:nvPr/>
        </p:nvSpPr>
        <p:spPr>
          <a:xfrm>
            <a:off x="467544" y="764704"/>
            <a:ext cx="1872208" cy="369332"/>
          </a:xfrm>
          <a:prstGeom prst="rect">
            <a:avLst/>
          </a:prstGeom>
          <a:noFill/>
        </p:spPr>
        <p:txBody>
          <a:bodyPr wrap="square" rtlCol="0">
            <a:spAutoFit/>
          </a:bodyPr>
          <a:lstStyle/>
          <a:p>
            <a:r>
              <a:rPr lang="en-IN" dirty="0" smtClean="0">
                <a:latin typeface="Arial Black" pitchFamily="34" charset="0"/>
              </a:rPr>
              <a:t>Query:</a:t>
            </a:r>
            <a:endParaRPr lang="en-IN" dirty="0">
              <a:latin typeface="Arial Black" pitchFamily="34" charset="0"/>
            </a:endParaRPr>
          </a:p>
        </p:txBody>
      </p:sp>
      <p:sp>
        <p:nvSpPr>
          <p:cNvPr id="7" name="TextBox 6"/>
          <p:cNvSpPr txBox="1"/>
          <p:nvPr/>
        </p:nvSpPr>
        <p:spPr>
          <a:xfrm>
            <a:off x="472120" y="3127876"/>
            <a:ext cx="1872208" cy="369332"/>
          </a:xfrm>
          <a:prstGeom prst="rect">
            <a:avLst/>
          </a:prstGeom>
          <a:noFill/>
        </p:spPr>
        <p:txBody>
          <a:bodyPr wrap="square" rtlCol="0">
            <a:spAutoFit/>
          </a:bodyPr>
          <a:lstStyle/>
          <a:p>
            <a:r>
              <a:rPr lang="en-IN" dirty="0" smtClean="0">
                <a:latin typeface="Arial Black" pitchFamily="34" charset="0"/>
              </a:rPr>
              <a:t>Output:</a:t>
            </a:r>
            <a:endParaRPr lang="en-IN" dirty="0">
              <a:latin typeface="Arial Black" pitchFamily="34" charset="0"/>
            </a:endParaRPr>
          </a:p>
        </p:txBody>
      </p:sp>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t="44643" b="4883"/>
          <a:stretch/>
        </p:blipFill>
        <p:spPr>
          <a:xfrm>
            <a:off x="467544" y="3497208"/>
            <a:ext cx="8160300" cy="2308056"/>
          </a:xfrm>
          <a:prstGeom prst="rect">
            <a:avLst/>
          </a:prstGeom>
        </p:spPr>
      </p:pic>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t="14543" b="57803"/>
          <a:stretch/>
        </p:blipFill>
        <p:spPr>
          <a:xfrm>
            <a:off x="467544" y="1134036"/>
            <a:ext cx="8160300" cy="1422400"/>
          </a:xfrm>
          <a:prstGeom prst="rect">
            <a:avLst/>
          </a:prstGeom>
        </p:spPr>
      </p:pic>
      <p:pic>
        <p:nvPicPr>
          <p:cNvPr id="8" name="Picture 4" descr="..."/>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7596336" y="194273"/>
            <a:ext cx="1428750" cy="476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983203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27584" y="404664"/>
            <a:ext cx="7520940" cy="6120680"/>
          </a:xfrm>
          <a:blipFill>
            <a:blip r:embed="rId4"/>
            <a:tile tx="0" ty="0" sx="100000" sy="100000" flip="none" algn="tl"/>
          </a:blipFill>
        </p:spPr>
        <p:txBody>
          <a:bodyPr>
            <a:normAutofit/>
          </a:bodyPr>
          <a:lstStyle/>
          <a:p>
            <a:r>
              <a:rPr lang="en-IN" u="sng" dirty="0" smtClean="0">
                <a:solidFill>
                  <a:srgbClr val="FF0000"/>
                </a:solidFill>
                <a:latin typeface="Arial" pitchFamily="34" charset="0"/>
                <a:cs typeface="Arial" pitchFamily="34" charset="0"/>
              </a:rPr>
              <a:t>C. Weekly </a:t>
            </a:r>
            <a:r>
              <a:rPr lang="en-IN" u="sng" dirty="0">
                <a:solidFill>
                  <a:srgbClr val="FF0000"/>
                </a:solidFill>
                <a:latin typeface="Arial" pitchFamily="34" charset="0"/>
                <a:cs typeface="Arial" pitchFamily="34" charset="0"/>
              </a:rPr>
              <a:t>Retention Analysis:</a:t>
            </a:r>
          </a:p>
          <a:p>
            <a:pPr lvl="1"/>
            <a:r>
              <a:rPr lang="en-IN" sz="1400" dirty="0"/>
              <a:t>Objective: </a:t>
            </a:r>
            <a:r>
              <a:rPr lang="en-IN" sz="1400" dirty="0" err="1"/>
              <a:t>Analyze</a:t>
            </a:r>
            <a:r>
              <a:rPr lang="en-IN" sz="1400" dirty="0"/>
              <a:t> the retention of users on a weekly basis after signing up for a product.</a:t>
            </a:r>
          </a:p>
          <a:p>
            <a:pPr lvl="1"/>
            <a:r>
              <a:rPr lang="en-IN" sz="1400" dirty="0"/>
              <a:t>Your Task: Write an SQL query to calculate the weekly retention of users based on their sign-up </a:t>
            </a:r>
            <a:r>
              <a:rPr lang="en-IN" sz="1400" dirty="0" smtClean="0"/>
              <a:t>cohort.</a:t>
            </a:r>
          </a:p>
          <a:p>
            <a:pPr lvl="1"/>
            <a:r>
              <a:rPr lang="en-IN" b="1" dirty="0" smtClean="0"/>
              <a:t>SQL </a:t>
            </a:r>
            <a:r>
              <a:rPr lang="en-IN" b="1" dirty="0"/>
              <a:t>Query</a:t>
            </a:r>
            <a:r>
              <a:rPr lang="en-IN" b="1" dirty="0" smtClean="0"/>
              <a:t>:</a:t>
            </a:r>
          </a:p>
          <a:p>
            <a:pPr marL="0" lvl="1" indent="0">
              <a:buNone/>
            </a:pPr>
            <a:endParaRPr lang="en-IN" b="1" dirty="0"/>
          </a:p>
          <a:p>
            <a:pPr marL="0" lvl="1" indent="0">
              <a:buNone/>
            </a:pPr>
            <a:endParaRPr lang="en-IN" b="1" dirty="0" smtClean="0"/>
          </a:p>
          <a:p>
            <a:pPr marL="0" lvl="1" indent="0">
              <a:buNone/>
            </a:pPr>
            <a:endParaRPr lang="en-IN" b="1" dirty="0"/>
          </a:p>
          <a:p>
            <a:pPr marL="0" lvl="1" indent="0">
              <a:buNone/>
            </a:pPr>
            <a:endParaRPr lang="en-IN" b="1" dirty="0" smtClean="0"/>
          </a:p>
          <a:p>
            <a:pPr marL="0" lvl="1" indent="0">
              <a:buNone/>
            </a:pPr>
            <a:endParaRPr lang="en-IN" b="1" dirty="0"/>
          </a:p>
          <a:p>
            <a:pPr marL="0" lvl="1" indent="0">
              <a:buNone/>
            </a:pPr>
            <a:endParaRPr lang="en-IN" b="1" dirty="0" smtClean="0"/>
          </a:p>
          <a:p>
            <a:pPr marL="0" lvl="1" indent="0">
              <a:buNone/>
            </a:pPr>
            <a:endParaRPr lang="en-IN" b="1" dirty="0"/>
          </a:p>
          <a:p>
            <a:pPr marL="0" lvl="1" indent="0">
              <a:buNone/>
            </a:pPr>
            <a:endParaRPr lang="en-IN" b="1" dirty="0" smtClean="0"/>
          </a:p>
          <a:p>
            <a:pPr marL="0" lvl="1" indent="0">
              <a:buNone/>
            </a:pPr>
            <a:endParaRPr lang="en-IN" b="1" dirty="0"/>
          </a:p>
          <a:p>
            <a:pPr marL="0" lvl="1" indent="0">
              <a:buNone/>
            </a:pPr>
            <a:endParaRPr lang="en-IN" b="1" dirty="0" smtClean="0"/>
          </a:p>
          <a:p>
            <a:pPr marL="0" lvl="1" indent="0">
              <a:buNone/>
            </a:pPr>
            <a:endParaRPr lang="en-IN" b="1" u="sng" dirty="0" smtClean="0">
              <a:latin typeface="Arial" pitchFamily="34" charset="0"/>
              <a:cs typeface="Arial" pitchFamily="34" charset="0"/>
            </a:endParaRPr>
          </a:p>
        </p:txBody>
      </p:sp>
      <p:graphicFrame>
        <p:nvGraphicFramePr>
          <p:cNvPr id="4" name="Object 3"/>
          <p:cNvGraphicFramePr>
            <a:graphicFrameLocks noChangeAspect="1"/>
          </p:cNvGraphicFramePr>
          <p:nvPr>
            <p:extLst>
              <p:ext uri="{D42A27DB-BD31-4B8C-83A1-F6EECF244321}">
                <p14:modId xmlns:p14="http://schemas.microsoft.com/office/powerpoint/2010/main" val="4179903067"/>
              </p:ext>
            </p:extLst>
          </p:nvPr>
        </p:nvGraphicFramePr>
        <p:xfrm>
          <a:off x="1043608" y="1696155"/>
          <a:ext cx="3384376" cy="4829189"/>
        </p:xfrm>
        <a:graphic>
          <a:graphicData uri="http://schemas.openxmlformats.org/presentationml/2006/ole">
            <mc:AlternateContent xmlns:mc="http://schemas.openxmlformats.org/markup-compatibility/2006">
              <mc:Choice xmlns:v="urn:schemas-microsoft-com:vml" Requires="v">
                <p:oleObj spid="_x0000_s16400" name="Document" r:id="rId5" imgW="6089760" imgH="8690760" progId="Word.OpenDocumentText.12">
                  <p:embed/>
                </p:oleObj>
              </mc:Choice>
              <mc:Fallback>
                <p:oleObj name="Document" r:id="rId5" imgW="6089760" imgH="8690760" progId="Word.OpenDocumentText.12">
                  <p:embed/>
                  <p:pic>
                    <p:nvPicPr>
                      <p:cNvPr id="0" name=""/>
                      <p:cNvPicPr/>
                      <p:nvPr/>
                    </p:nvPicPr>
                    <p:blipFill>
                      <a:blip r:embed="rId6"/>
                      <a:stretch>
                        <a:fillRect/>
                      </a:stretch>
                    </p:blipFill>
                    <p:spPr>
                      <a:xfrm>
                        <a:off x="1043608" y="1696155"/>
                        <a:ext cx="3384376" cy="4829189"/>
                      </a:xfrm>
                      <a:prstGeom prst="rect">
                        <a:avLst/>
                      </a:prstGeom>
                    </p:spPr>
                  </p:pic>
                </p:oleObj>
              </mc:Fallback>
            </mc:AlternateContent>
          </a:graphicData>
        </a:graphic>
      </p:graphicFrame>
      <p:graphicFrame>
        <p:nvGraphicFramePr>
          <p:cNvPr id="2" name="Object 1"/>
          <p:cNvGraphicFramePr>
            <a:graphicFrameLocks noChangeAspect="1"/>
          </p:cNvGraphicFramePr>
          <p:nvPr>
            <p:extLst>
              <p:ext uri="{D42A27DB-BD31-4B8C-83A1-F6EECF244321}">
                <p14:modId xmlns:p14="http://schemas.microsoft.com/office/powerpoint/2010/main" val="1444460140"/>
              </p:ext>
            </p:extLst>
          </p:nvPr>
        </p:nvGraphicFramePr>
        <p:xfrm>
          <a:off x="5076056" y="1556792"/>
          <a:ext cx="3168352" cy="5040560"/>
        </p:xfrm>
        <a:graphic>
          <a:graphicData uri="http://schemas.openxmlformats.org/presentationml/2006/ole">
            <mc:AlternateContent xmlns:mc="http://schemas.openxmlformats.org/markup-compatibility/2006">
              <mc:Choice xmlns:v="urn:schemas-microsoft-com:vml" Requires="v">
                <p:oleObj spid="_x0000_s16401" name="Document" r:id="rId7" imgW="6089760" imgH="8994960" progId="Word.OpenDocumentText.12">
                  <p:embed/>
                </p:oleObj>
              </mc:Choice>
              <mc:Fallback>
                <p:oleObj name="Document" r:id="rId7" imgW="6089760" imgH="8994960" progId="Word.OpenDocumentText.12">
                  <p:embed/>
                  <p:pic>
                    <p:nvPicPr>
                      <p:cNvPr id="0" name=""/>
                      <p:cNvPicPr/>
                      <p:nvPr/>
                    </p:nvPicPr>
                    <p:blipFill>
                      <a:blip r:embed="rId8"/>
                      <a:stretch>
                        <a:fillRect/>
                      </a:stretch>
                    </p:blipFill>
                    <p:spPr>
                      <a:xfrm>
                        <a:off x="5076056" y="1556792"/>
                        <a:ext cx="3168352" cy="5040560"/>
                      </a:xfrm>
                      <a:prstGeom prst="rect">
                        <a:avLst/>
                      </a:prstGeom>
                    </p:spPr>
                  </p:pic>
                </p:oleObj>
              </mc:Fallback>
            </mc:AlternateContent>
          </a:graphicData>
        </a:graphic>
      </p:graphicFrame>
      <p:pic>
        <p:nvPicPr>
          <p:cNvPr id="5" name="Picture 4" descr="..."/>
          <p:cNvPicPr>
            <a:picLocks noChangeAspect="1" noChangeArrowheads="1"/>
          </p:cNvPicPr>
          <p:nvPr/>
        </p:nvPicPr>
        <p:blipFill>
          <a:blip r:embed="rId9">
            <a:extLst>
              <a:ext uri="{BEBA8EAE-BF5A-486C-A8C5-ECC9F3942E4B}">
                <a14:imgProps xmlns:a14="http://schemas.microsoft.com/office/drawing/2010/main">
                  <a14:imgLayer r:embed="rId10">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7596336" y="194273"/>
            <a:ext cx="1428750" cy="476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272101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27584" y="1124744"/>
            <a:ext cx="7520940" cy="3579849"/>
          </a:xfrm>
          <a:blipFill>
            <a:blip r:embed="rId2"/>
            <a:tile tx="0" ty="0" sx="100000" sy="100000" flip="none" algn="tl"/>
          </a:blipFill>
        </p:spPr>
        <p:txBody>
          <a:bodyPr/>
          <a:lstStyle/>
          <a:p>
            <a:pPr marL="0" lvl="1" indent="0">
              <a:buNone/>
            </a:pPr>
            <a:r>
              <a:rPr lang="en-IN" b="1" u="sng" dirty="0" smtClean="0">
                <a:latin typeface="Arial" pitchFamily="34" charset="0"/>
                <a:cs typeface="Arial" pitchFamily="34" charset="0"/>
              </a:rPr>
              <a:t>Insights:</a:t>
            </a:r>
          </a:p>
          <a:p>
            <a:pPr lvl="1"/>
            <a:r>
              <a:rPr lang="en-IN" sz="1400" dirty="0" smtClean="0">
                <a:latin typeface="Arial" pitchFamily="34" charset="0"/>
                <a:cs typeface="Arial" pitchFamily="34" charset="0"/>
              </a:rPr>
              <a:t>The </a:t>
            </a:r>
            <a:r>
              <a:rPr lang="en-IN" sz="1400" dirty="0">
                <a:latin typeface="Arial" pitchFamily="34" charset="0"/>
                <a:cs typeface="Arial" pitchFamily="34" charset="0"/>
              </a:rPr>
              <a:t>data shown in the table is from the year 2014 and includes data for 35 weeks. </a:t>
            </a:r>
          </a:p>
          <a:p>
            <a:pPr lvl="1"/>
            <a:r>
              <a:rPr lang="en-IN" sz="1400" dirty="0">
                <a:latin typeface="Arial" pitchFamily="34" charset="0"/>
                <a:cs typeface="Arial" pitchFamily="34" charset="0"/>
              </a:rPr>
              <a:t>The users who joined in the 17</a:t>
            </a:r>
            <a:r>
              <a:rPr lang="en-IN" sz="1400" baseline="30000" dirty="0">
                <a:latin typeface="Arial" pitchFamily="34" charset="0"/>
                <a:cs typeface="Arial" pitchFamily="34" charset="0"/>
              </a:rPr>
              <a:t>th</a:t>
            </a:r>
            <a:r>
              <a:rPr lang="en-IN" sz="1400" dirty="0">
                <a:latin typeface="Arial" pitchFamily="34" charset="0"/>
                <a:cs typeface="Arial" pitchFamily="34" charset="0"/>
              </a:rPr>
              <a:t>  week show the longest period of user retention (18 weeks). </a:t>
            </a:r>
          </a:p>
          <a:p>
            <a:pPr lvl="1"/>
            <a:r>
              <a:rPr lang="en-IN" sz="1400" dirty="0">
                <a:latin typeface="Arial" pitchFamily="34" charset="0"/>
                <a:cs typeface="Arial" pitchFamily="34" charset="0"/>
              </a:rPr>
              <a:t>The 17</a:t>
            </a:r>
            <a:r>
              <a:rPr lang="en-IN" sz="1400" baseline="30000" dirty="0">
                <a:latin typeface="Arial" pitchFamily="34" charset="0"/>
                <a:cs typeface="Arial" pitchFamily="34" charset="0"/>
              </a:rPr>
              <a:t>th</a:t>
            </a:r>
            <a:r>
              <a:rPr lang="en-IN" sz="1400" dirty="0">
                <a:latin typeface="Arial" pitchFamily="34" charset="0"/>
                <a:cs typeface="Arial" pitchFamily="34" charset="0"/>
              </a:rPr>
              <a:t> week was the largest user sign-up week, with retention up to 18 weeks for </a:t>
            </a:r>
            <a:r>
              <a:rPr lang="en-IN" sz="1400" dirty="0" smtClean="0">
                <a:latin typeface="Arial" pitchFamily="34" charset="0"/>
                <a:cs typeface="Arial" pitchFamily="34" charset="0"/>
              </a:rPr>
              <a:t>63 </a:t>
            </a:r>
            <a:r>
              <a:rPr lang="en-IN" sz="1400" dirty="0">
                <a:latin typeface="Arial" pitchFamily="34" charset="0"/>
                <a:cs typeface="Arial" pitchFamily="34" charset="0"/>
              </a:rPr>
              <a:t>users. </a:t>
            </a:r>
          </a:p>
          <a:p>
            <a:pPr lvl="1"/>
            <a:r>
              <a:rPr lang="en-IN" sz="1400" dirty="0">
                <a:latin typeface="Arial" pitchFamily="34" charset="0"/>
                <a:cs typeface="Arial" pitchFamily="34" charset="0"/>
              </a:rPr>
              <a:t>The lowest number of users joined in the 35</a:t>
            </a:r>
            <a:r>
              <a:rPr lang="en-IN" sz="1400" baseline="30000" dirty="0">
                <a:latin typeface="Arial" pitchFamily="34" charset="0"/>
                <a:cs typeface="Arial" pitchFamily="34" charset="0"/>
              </a:rPr>
              <a:t>th</a:t>
            </a:r>
            <a:r>
              <a:rPr lang="en-IN" sz="1400" dirty="0">
                <a:latin typeface="Arial" pitchFamily="34" charset="0"/>
                <a:cs typeface="Arial" pitchFamily="34" charset="0"/>
              </a:rPr>
              <a:t>  week, with </a:t>
            </a:r>
            <a:r>
              <a:rPr lang="en-IN" sz="1400" dirty="0" smtClean="0">
                <a:latin typeface="Arial" pitchFamily="34" charset="0"/>
                <a:cs typeface="Arial" pitchFamily="34" charset="0"/>
              </a:rPr>
              <a:t>145 </a:t>
            </a:r>
            <a:r>
              <a:rPr lang="en-IN" sz="1400" dirty="0">
                <a:latin typeface="Arial" pitchFamily="34" charset="0"/>
                <a:cs typeface="Arial" pitchFamily="34" charset="0"/>
              </a:rPr>
              <a:t>users</a:t>
            </a:r>
            <a:r>
              <a:rPr lang="en-IN" sz="1400" dirty="0" smtClean="0">
                <a:latin typeface="Arial" pitchFamily="34" charset="0"/>
                <a:cs typeface="Arial" pitchFamily="34" charset="0"/>
              </a:rPr>
              <a:t>.</a:t>
            </a:r>
          </a:p>
          <a:p>
            <a:pPr lvl="1"/>
            <a:r>
              <a:rPr lang="en-IN" sz="1400" dirty="0" smtClean="0">
                <a:latin typeface="Arial" pitchFamily="34" charset="0"/>
                <a:cs typeface="Arial" pitchFamily="34" charset="0"/>
              </a:rPr>
              <a:t>We can come to a conclusion that there is a flaw relating to customer retention maybe the software, website, product, etc. Which made customers retention rate crash and increased dissatisfaction.</a:t>
            </a:r>
            <a:endParaRPr lang="en-IN" sz="1400" dirty="0">
              <a:latin typeface="Arial" pitchFamily="34" charset="0"/>
              <a:cs typeface="Arial" pitchFamily="34" charset="0"/>
            </a:endParaRPr>
          </a:p>
          <a:p>
            <a:endParaRPr lang="en-IN" dirty="0">
              <a:latin typeface="Arial" pitchFamily="34" charset="0"/>
              <a:cs typeface="Arial" pitchFamily="34" charset="0"/>
            </a:endParaRPr>
          </a:p>
        </p:txBody>
      </p:sp>
      <p:pic>
        <p:nvPicPr>
          <p:cNvPr id="4" name="Picture 4" descr="..."/>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7596336" y="194273"/>
            <a:ext cx="1428750" cy="476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373016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IN" dirty="0" smtClean="0">
                <a:latin typeface="Arial Black" pitchFamily="34" charset="0"/>
              </a:rPr>
              <a:t>Result:</a:t>
            </a:r>
            <a:endParaRPr lang="en-IN" dirty="0">
              <a:latin typeface="Arial Black"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991959688"/>
              </p:ext>
            </p:extLst>
          </p:nvPr>
        </p:nvGraphicFramePr>
        <p:xfrm>
          <a:off x="179516" y="908720"/>
          <a:ext cx="8856980" cy="5346126"/>
        </p:xfrm>
        <a:graphic>
          <a:graphicData uri="http://schemas.openxmlformats.org/drawingml/2006/table">
            <a:tbl>
              <a:tblPr>
                <a:tableStyleId>{775DCB02-9BB8-47FD-8907-85C794F793BA}</a:tableStyleId>
              </a:tblPr>
              <a:tblGrid>
                <a:gridCol w="442849"/>
                <a:gridCol w="442849"/>
                <a:gridCol w="442849"/>
                <a:gridCol w="442849"/>
                <a:gridCol w="442849"/>
                <a:gridCol w="442849"/>
                <a:gridCol w="442849"/>
                <a:gridCol w="442849"/>
                <a:gridCol w="442849"/>
                <a:gridCol w="442849"/>
                <a:gridCol w="442849"/>
                <a:gridCol w="442849"/>
                <a:gridCol w="442849"/>
                <a:gridCol w="442849"/>
                <a:gridCol w="442849"/>
                <a:gridCol w="442849"/>
                <a:gridCol w="442849"/>
                <a:gridCol w="442849"/>
                <a:gridCol w="442849"/>
                <a:gridCol w="442849"/>
              </a:tblGrid>
              <a:tr h="269447">
                <a:tc>
                  <a:txBody>
                    <a:bodyPr/>
                    <a:lstStyle/>
                    <a:p>
                      <a:r>
                        <a:rPr lang="en-IN" sz="900" b="1" dirty="0" smtClean="0">
                          <a:latin typeface="Arial" pitchFamily="34" charset="0"/>
                          <a:cs typeface="Arial" pitchFamily="34" charset="0"/>
                        </a:rPr>
                        <a:t>week_</a:t>
                      </a:r>
                    </a:p>
                    <a:p>
                      <a:r>
                        <a:rPr lang="en-IN" sz="900" b="1" dirty="0" smtClean="0">
                          <a:latin typeface="Arial" pitchFamily="34" charset="0"/>
                          <a:cs typeface="Arial" pitchFamily="34" charset="0"/>
                        </a:rPr>
                        <a:t>numbs</a:t>
                      </a:r>
                      <a:endParaRPr lang="en-IN" sz="900" b="1" dirty="0">
                        <a:latin typeface="Arial" pitchFamily="34" charset="0"/>
                        <a:cs typeface="Arial" pitchFamily="34" charset="0"/>
                      </a:endParaRPr>
                    </a:p>
                  </a:txBody>
                  <a:tcPr marL="14671" marR="14671" marT="7336" marB="7336" anchor="ctr"/>
                </a:tc>
                <a:tc>
                  <a:txBody>
                    <a:bodyPr/>
                    <a:lstStyle/>
                    <a:p>
                      <a:r>
                        <a:rPr lang="en-IN" sz="900" b="1" dirty="0" smtClean="0">
                          <a:latin typeface="Arial" pitchFamily="34" charset="0"/>
                          <a:cs typeface="Arial" pitchFamily="34" charset="0"/>
                        </a:rPr>
                        <a:t>week_0</a:t>
                      </a:r>
                      <a:endParaRPr lang="en-IN" sz="900" b="1" dirty="0">
                        <a:latin typeface="Arial" pitchFamily="34" charset="0"/>
                        <a:cs typeface="Arial" pitchFamily="34" charset="0"/>
                      </a:endParaRPr>
                    </a:p>
                  </a:txBody>
                  <a:tcPr marL="14671" marR="14671" marT="7336" marB="7336" anchor="ctr"/>
                </a:tc>
                <a:tc>
                  <a:txBody>
                    <a:bodyPr/>
                    <a:lstStyle/>
                    <a:p>
                      <a:r>
                        <a:rPr lang="en-IN" sz="900" b="1" dirty="0" smtClean="0">
                          <a:latin typeface="Arial" pitchFamily="34" charset="0"/>
                          <a:cs typeface="Arial" pitchFamily="34" charset="0"/>
                        </a:rPr>
                        <a:t>week_1</a:t>
                      </a:r>
                      <a:endParaRPr lang="en-IN" sz="900" b="1" dirty="0">
                        <a:latin typeface="Arial" pitchFamily="34" charset="0"/>
                        <a:cs typeface="Arial" pitchFamily="34" charset="0"/>
                      </a:endParaRPr>
                    </a:p>
                  </a:txBody>
                  <a:tcPr marL="14671" marR="14671" marT="7336" marB="7336" anchor="ctr"/>
                </a:tc>
                <a:tc>
                  <a:txBody>
                    <a:bodyPr/>
                    <a:lstStyle/>
                    <a:p>
                      <a:r>
                        <a:rPr lang="en-IN" sz="900" b="1" dirty="0" smtClean="0">
                          <a:latin typeface="Arial" pitchFamily="34" charset="0"/>
                          <a:cs typeface="Arial" pitchFamily="34" charset="0"/>
                        </a:rPr>
                        <a:t>week_2</a:t>
                      </a:r>
                      <a:endParaRPr lang="en-IN" sz="900" b="1" dirty="0">
                        <a:latin typeface="Arial" pitchFamily="34" charset="0"/>
                        <a:cs typeface="Arial" pitchFamily="34" charset="0"/>
                      </a:endParaRPr>
                    </a:p>
                  </a:txBody>
                  <a:tcPr marL="14671" marR="14671" marT="7336" marB="7336" anchor="ctr"/>
                </a:tc>
                <a:tc>
                  <a:txBody>
                    <a:bodyPr/>
                    <a:lstStyle/>
                    <a:p>
                      <a:r>
                        <a:rPr lang="en-IN" sz="900" b="1" dirty="0" smtClean="0">
                          <a:latin typeface="Arial" pitchFamily="34" charset="0"/>
                          <a:cs typeface="Arial" pitchFamily="34" charset="0"/>
                        </a:rPr>
                        <a:t>week_3</a:t>
                      </a:r>
                      <a:endParaRPr lang="en-IN" sz="900" b="1" dirty="0">
                        <a:latin typeface="Arial" pitchFamily="34" charset="0"/>
                        <a:cs typeface="Arial" pitchFamily="34" charset="0"/>
                      </a:endParaRPr>
                    </a:p>
                  </a:txBody>
                  <a:tcPr marL="14671" marR="14671" marT="7336" marB="7336" anchor="ctr"/>
                </a:tc>
                <a:tc>
                  <a:txBody>
                    <a:bodyPr/>
                    <a:lstStyle/>
                    <a:p>
                      <a:r>
                        <a:rPr lang="en-IN" sz="900" b="1" dirty="0" smtClean="0">
                          <a:latin typeface="Arial" pitchFamily="34" charset="0"/>
                          <a:cs typeface="Arial" pitchFamily="34" charset="0"/>
                        </a:rPr>
                        <a:t>week_4</a:t>
                      </a:r>
                      <a:endParaRPr lang="en-IN" sz="900" b="1" dirty="0">
                        <a:latin typeface="Arial" pitchFamily="34" charset="0"/>
                        <a:cs typeface="Arial" pitchFamily="34" charset="0"/>
                      </a:endParaRPr>
                    </a:p>
                  </a:txBody>
                  <a:tcPr marL="14671" marR="14671" marT="7336" marB="7336" anchor="ctr"/>
                </a:tc>
                <a:tc>
                  <a:txBody>
                    <a:bodyPr/>
                    <a:lstStyle/>
                    <a:p>
                      <a:r>
                        <a:rPr lang="en-IN" sz="900" b="1" dirty="0" smtClean="0">
                          <a:latin typeface="Arial" pitchFamily="34" charset="0"/>
                          <a:cs typeface="Arial" pitchFamily="34" charset="0"/>
                        </a:rPr>
                        <a:t>week_5</a:t>
                      </a:r>
                      <a:endParaRPr lang="en-IN" sz="900" b="1" dirty="0">
                        <a:latin typeface="Arial" pitchFamily="34" charset="0"/>
                        <a:cs typeface="Arial" pitchFamily="34" charset="0"/>
                      </a:endParaRPr>
                    </a:p>
                  </a:txBody>
                  <a:tcPr marL="14671" marR="14671" marT="7336" marB="7336" anchor="ctr"/>
                </a:tc>
                <a:tc>
                  <a:txBody>
                    <a:bodyPr/>
                    <a:lstStyle/>
                    <a:p>
                      <a:r>
                        <a:rPr lang="en-IN" sz="900" b="1" dirty="0" smtClean="0">
                          <a:latin typeface="Arial" pitchFamily="34" charset="0"/>
                          <a:cs typeface="Arial" pitchFamily="34" charset="0"/>
                        </a:rPr>
                        <a:t>week_6</a:t>
                      </a:r>
                      <a:endParaRPr lang="en-IN" sz="900" b="1" dirty="0">
                        <a:latin typeface="Arial" pitchFamily="34" charset="0"/>
                        <a:cs typeface="Arial" pitchFamily="34" charset="0"/>
                      </a:endParaRPr>
                    </a:p>
                  </a:txBody>
                  <a:tcPr marL="14671" marR="14671" marT="7336" marB="7336" anchor="ctr"/>
                </a:tc>
                <a:tc>
                  <a:txBody>
                    <a:bodyPr/>
                    <a:lstStyle/>
                    <a:p>
                      <a:r>
                        <a:rPr lang="en-IN" sz="900" b="1" dirty="0" smtClean="0">
                          <a:latin typeface="Arial" pitchFamily="34" charset="0"/>
                          <a:cs typeface="Arial" pitchFamily="34" charset="0"/>
                        </a:rPr>
                        <a:t>week_7</a:t>
                      </a:r>
                      <a:endParaRPr lang="en-IN" sz="900" b="1" dirty="0">
                        <a:latin typeface="Arial" pitchFamily="34" charset="0"/>
                        <a:cs typeface="Arial" pitchFamily="34" charset="0"/>
                      </a:endParaRPr>
                    </a:p>
                  </a:txBody>
                  <a:tcPr marL="14671" marR="14671" marT="7336" marB="7336" anchor="ctr"/>
                </a:tc>
                <a:tc>
                  <a:txBody>
                    <a:bodyPr/>
                    <a:lstStyle/>
                    <a:p>
                      <a:r>
                        <a:rPr lang="en-IN" sz="900" b="1" dirty="0" smtClean="0">
                          <a:latin typeface="Arial" pitchFamily="34" charset="0"/>
                          <a:cs typeface="Arial" pitchFamily="34" charset="0"/>
                        </a:rPr>
                        <a:t>week_8</a:t>
                      </a:r>
                      <a:endParaRPr lang="en-IN" sz="900" b="1" dirty="0">
                        <a:latin typeface="Arial" pitchFamily="34" charset="0"/>
                        <a:cs typeface="Arial" pitchFamily="34" charset="0"/>
                      </a:endParaRPr>
                    </a:p>
                  </a:txBody>
                  <a:tcPr marL="14671" marR="14671" marT="7336" marB="7336" anchor="ctr"/>
                </a:tc>
                <a:tc>
                  <a:txBody>
                    <a:bodyPr/>
                    <a:lstStyle/>
                    <a:p>
                      <a:r>
                        <a:rPr lang="en-IN" sz="900" b="1" dirty="0" smtClean="0">
                          <a:latin typeface="Arial" pitchFamily="34" charset="0"/>
                          <a:cs typeface="Arial" pitchFamily="34" charset="0"/>
                        </a:rPr>
                        <a:t>week_9</a:t>
                      </a:r>
                      <a:endParaRPr lang="en-IN" sz="900" b="1" dirty="0">
                        <a:latin typeface="Arial" pitchFamily="34" charset="0"/>
                        <a:cs typeface="Arial" pitchFamily="34" charset="0"/>
                      </a:endParaRPr>
                    </a:p>
                  </a:txBody>
                  <a:tcPr marL="14671" marR="14671" marT="7336" marB="7336" anchor="ctr"/>
                </a:tc>
                <a:tc>
                  <a:txBody>
                    <a:bodyPr/>
                    <a:lstStyle/>
                    <a:p>
                      <a:r>
                        <a:rPr lang="en-IN" sz="900" b="1" dirty="0" smtClean="0">
                          <a:latin typeface="Arial" pitchFamily="34" charset="0"/>
                          <a:cs typeface="Arial" pitchFamily="34" charset="0"/>
                        </a:rPr>
                        <a:t>week_10</a:t>
                      </a:r>
                      <a:endParaRPr lang="en-IN" sz="900" b="1" dirty="0">
                        <a:latin typeface="Arial" pitchFamily="34" charset="0"/>
                        <a:cs typeface="Arial" pitchFamily="34" charset="0"/>
                      </a:endParaRPr>
                    </a:p>
                  </a:txBody>
                  <a:tcPr marL="14671" marR="14671" marT="7336" marB="7336" anchor="ctr"/>
                </a:tc>
                <a:tc>
                  <a:txBody>
                    <a:bodyPr/>
                    <a:lstStyle/>
                    <a:p>
                      <a:r>
                        <a:rPr lang="en-IN" sz="900" b="1" dirty="0" smtClean="0">
                          <a:latin typeface="Arial" pitchFamily="34" charset="0"/>
                          <a:cs typeface="Arial" pitchFamily="34" charset="0"/>
                        </a:rPr>
                        <a:t>week_11</a:t>
                      </a:r>
                      <a:endParaRPr lang="en-IN" sz="900" b="1" dirty="0">
                        <a:latin typeface="Arial" pitchFamily="34" charset="0"/>
                        <a:cs typeface="Arial" pitchFamily="34" charset="0"/>
                      </a:endParaRPr>
                    </a:p>
                  </a:txBody>
                  <a:tcPr marL="14671" marR="14671" marT="7336" marB="7336" anchor="ctr"/>
                </a:tc>
                <a:tc>
                  <a:txBody>
                    <a:bodyPr/>
                    <a:lstStyle/>
                    <a:p>
                      <a:r>
                        <a:rPr lang="en-IN" sz="900" b="1" dirty="0" smtClean="0">
                          <a:latin typeface="Arial" pitchFamily="34" charset="0"/>
                          <a:cs typeface="Arial" pitchFamily="34" charset="0"/>
                        </a:rPr>
                        <a:t>week_12</a:t>
                      </a:r>
                      <a:endParaRPr lang="en-IN" sz="900" b="1" dirty="0">
                        <a:latin typeface="Arial" pitchFamily="34" charset="0"/>
                        <a:cs typeface="Arial" pitchFamily="34" charset="0"/>
                      </a:endParaRPr>
                    </a:p>
                  </a:txBody>
                  <a:tcPr marL="14671" marR="14671" marT="7336" marB="7336" anchor="ctr"/>
                </a:tc>
                <a:tc>
                  <a:txBody>
                    <a:bodyPr/>
                    <a:lstStyle/>
                    <a:p>
                      <a:r>
                        <a:rPr lang="en-IN" sz="900" b="1" dirty="0" smtClean="0">
                          <a:latin typeface="Arial" pitchFamily="34" charset="0"/>
                          <a:cs typeface="Arial" pitchFamily="34" charset="0"/>
                        </a:rPr>
                        <a:t>week_13</a:t>
                      </a:r>
                      <a:endParaRPr lang="en-IN" sz="900" b="1" dirty="0">
                        <a:latin typeface="Arial" pitchFamily="34" charset="0"/>
                        <a:cs typeface="Arial" pitchFamily="34" charset="0"/>
                      </a:endParaRPr>
                    </a:p>
                  </a:txBody>
                  <a:tcPr marL="14671" marR="14671" marT="7336" marB="7336" anchor="ctr"/>
                </a:tc>
                <a:tc>
                  <a:txBody>
                    <a:bodyPr/>
                    <a:lstStyle/>
                    <a:p>
                      <a:r>
                        <a:rPr lang="en-IN" sz="900" b="1" dirty="0" smtClean="0">
                          <a:latin typeface="Arial" pitchFamily="34" charset="0"/>
                          <a:cs typeface="Arial" pitchFamily="34" charset="0"/>
                        </a:rPr>
                        <a:t>week_14</a:t>
                      </a:r>
                      <a:endParaRPr lang="en-IN" sz="900" b="1" dirty="0">
                        <a:latin typeface="Arial" pitchFamily="34" charset="0"/>
                        <a:cs typeface="Arial" pitchFamily="34" charset="0"/>
                      </a:endParaRPr>
                    </a:p>
                  </a:txBody>
                  <a:tcPr marL="14671" marR="14671" marT="7336" marB="7336" anchor="ctr"/>
                </a:tc>
                <a:tc>
                  <a:txBody>
                    <a:bodyPr/>
                    <a:lstStyle/>
                    <a:p>
                      <a:r>
                        <a:rPr lang="en-IN" sz="900" b="1" dirty="0" smtClean="0">
                          <a:latin typeface="Arial" pitchFamily="34" charset="0"/>
                          <a:cs typeface="Arial" pitchFamily="34" charset="0"/>
                        </a:rPr>
                        <a:t>week_15</a:t>
                      </a:r>
                      <a:endParaRPr lang="en-IN" sz="900" b="1" dirty="0">
                        <a:latin typeface="Arial" pitchFamily="34" charset="0"/>
                        <a:cs typeface="Arial" pitchFamily="34" charset="0"/>
                      </a:endParaRPr>
                    </a:p>
                  </a:txBody>
                  <a:tcPr marL="14671" marR="14671" marT="7336" marB="7336" anchor="ctr"/>
                </a:tc>
                <a:tc>
                  <a:txBody>
                    <a:bodyPr/>
                    <a:lstStyle/>
                    <a:p>
                      <a:r>
                        <a:rPr lang="en-IN" sz="900" b="1" dirty="0" smtClean="0">
                          <a:latin typeface="Arial" pitchFamily="34" charset="0"/>
                          <a:cs typeface="Arial" pitchFamily="34" charset="0"/>
                        </a:rPr>
                        <a:t>week_16</a:t>
                      </a:r>
                      <a:endParaRPr lang="en-IN" sz="900" b="1" dirty="0">
                        <a:latin typeface="Arial" pitchFamily="34" charset="0"/>
                        <a:cs typeface="Arial" pitchFamily="34" charset="0"/>
                      </a:endParaRPr>
                    </a:p>
                  </a:txBody>
                  <a:tcPr marL="14671" marR="14671" marT="7336" marB="7336" anchor="ctr"/>
                </a:tc>
                <a:tc>
                  <a:txBody>
                    <a:bodyPr/>
                    <a:lstStyle/>
                    <a:p>
                      <a:r>
                        <a:rPr lang="en-IN" sz="900" b="1" dirty="0" smtClean="0">
                          <a:latin typeface="Arial" pitchFamily="34" charset="0"/>
                          <a:cs typeface="Arial" pitchFamily="34" charset="0"/>
                        </a:rPr>
                        <a:t>week_17</a:t>
                      </a:r>
                      <a:endParaRPr lang="en-IN" sz="900" b="1" dirty="0">
                        <a:latin typeface="Arial" pitchFamily="34" charset="0"/>
                        <a:cs typeface="Arial" pitchFamily="34" charset="0"/>
                      </a:endParaRPr>
                    </a:p>
                  </a:txBody>
                  <a:tcPr marL="14671" marR="14671" marT="7336" marB="7336" anchor="ctr"/>
                </a:tc>
                <a:tc>
                  <a:txBody>
                    <a:bodyPr/>
                    <a:lstStyle/>
                    <a:p>
                      <a:r>
                        <a:rPr lang="en-IN" sz="900" b="1" dirty="0" smtClean="0">
                          <a:latin typeface="Arial" pitchFamily="34" charset="0"/>
                          <a:cs typeface="Arial" pitchFamily="34" charset="0"/>
                        </a:rPr>
                        <a:t>week_18</a:t>
                      </a:r>
                      <a:endParaRPr lang="en-IN" sz="900" b="1" dirty="0">
                        <a:latin typeface="Arial" pitchFamily="34" charset="0"/>
                        <a:cs typeface="Arial" pitchFamily="34" charset="0"/>
                      </a:endParaRPr>
                    </a:p>
                  </a:txBody>
                  <a:tcPr marL="14671" marR="14671" marT="7336" marB="7336" anchor="ctr"/>
                </a:tc>
              </a:tr>
              <a:tr h="269447">
                <a:tc>
                  <a:txBody>
                    <a:bodyPr/>
                    <a:lstStyle/>
                    <a:p>
                      <a:r>
                        <a:rPr lang="en-IN" sz="1050" b="1" dirty="0">
                          <a:latin typeface="Arial" pitchFamily="34" charset="0"/>
                          <a:cs typeface="Arial" pitchFamily="34" charset="0"/>
                        </a:rPr>
                        <a:t>17</a:t>
                      </a:r>
                    </a:p>
                  </a:txBody>
                  <a:tcPr marL="14671" marR="14671" marT="7336" marB="7336" anchor="ctr"/>
                </a:tc>
                <a:tc>
                  <a:txBody>
                    <a:bodyPr/>
                    <a:lstStyle/>
                    <a:p>
                      <a:r>
                        <a:rPr lang="en-IN" sz="1050" b="1" dirty="0">
                          <a:latin typeface="Arial" pitchFamily="34" charset="0"/>
                          <a:cs typeface="Arial" pitchFamily="34" charset="0"/>
                        </a:rPr>
                        <a:t>8091</a:t>
                      </a:r>
                    </a:p>
                  </a:txBody>
                  <a:tcPr marL="14671" marR="14671" marT="7336" marB="7336" anchor="ctr"/>
                </a:tc>
                <a:tc>
                  <a:txBody>
                    <a:bodyPr/>
                    <a:lstStyle/>
                    <a:p>
                      <a:r>
                        <a:rPr lang="en-IN" sz="1050" b="1">
                          <a:latin typeface="Arial" pitchFamily="34" charset="0"/>
                          <a:cs typeface="Arial" pitchFamily="34" charset="0"/>
                        </a:rPr>
                        <a:t>9291</a:t>
                      </a:r>
                    </a:p>
                  </a:txBody>
                  <a:tcPr marL="14671" marR="14671" marT="7336" marB="7336" anchor="ctr"/>
                </a:tc>
                <a:tc>
                  <a:txBody>
                    <a:bodyPr/>
                    <a:lstStyle/>
                    <a:p>
                      <a:r>
                        <a:rPr lang="en-IN" sz="1050" b="1">
                          <a:latin typeface="Arial" pitchFamily="34" charset="0"/>
                          <a:cs typeface="Arial" pitchFamily="34" charset="0"/>
                        </a:rPr>
                        <a:t>6100</a:t>
                      </a:r>
                    </a:p>
                  </a:txBody>
                  <a:tcPr marL="14671" marR="14671" marT="7336" marB="7336" anchor="ctr"/>
                </a:tc>
                <a:tc>
                  <a:txBody>
                    <a:bodyPr/>
                    <a:lstStyle/>
                    <a:p>
                      <a:r>
                        <a:rPr lang="en-IN" sz="1050" b="1">
                          <a:latin typeface="Arial" pitchFamily="34" charset="0"/>
                          <a:cs typeface="Arial" pitchFamily="34" charset="0"/>
                        </a:rPr>
                        <a:t>4890</a:t>
                      </a:r>
                    </a:p>
                  </a:txBody>
                  <a:tcPr marL="14671" marR="14671" marT="7336" marB="7336" anchor="ctr"/>
                </a:tc>
                <a:tc>
                  <a:txBody>
                    <a:bodyPr/>
                    <a:lstStyle/>
                    <a:p>
                      <a:r>
                        <a:rPr lang="en-IN" sz="1050" b="1">
                          <a:latin typeface="Arial" pitchFamily="34" charset="0"/>
                          <a:cs typeface="Arial" pitchFamily="34" charset="0"/>
                        </a:rPr>
                        <a:t>3910</a:t>
                      </a:r>
                    </a:p>
                  </a:txBody>
                  <a:tcPr marL="14671" marR="14671" marT="7336" marB="7336" anchor="ctr"/>
                </a:tc>
                <a:tc>
                  <a:txBody>
                    <a:bodyPr/>
                    <a:lstStyle/>
                    <a:p>
                      <a:r>
                        <a:rPr lang="en-IN" sz="1050" b="1">
                          <a:latin typeface="Arial" pitchFamily="34" charset="0"/>
                          <a:cs typeface="Arial" pitchFamily="34" charset="0"/>
                        </a:rPr>
                        <a:t>3376</a:t>
                      </a:r>
                    </a:p>
                  </a:txBody>
                  <a:tcPr marL="14671" marR="14671" marT="7336" marB="7336" anchor="ctr"/>
                </a:tc>
                <a:tc>
                  <a:txBody>
                    <a:bodyPr/>
                    <a:lstStyle/>
                    <a:p>
                      <a:r>
                        <a:rPr lang="en-IN" sz="1050" b="1">
                          <a:latin typeface="Arial" pitchFamily="34" charset="0"/>
                          <a:cs typeface="Arial" pitchFamily="34" charset="0"/>
                        </a:rPr>
                        <a:t>2900</a:t>
                      </a:r>
                    </a:p>
                  </a:txBody>
                  <a:tcPr marL="14671" marR="14671" marT="7336" marB="7336" anchor="ctr"/>
                </a:tc>
                <a:tc>
                  <a:txBody>
                    <a:bodyPr/>
                    <a:lstStyle/>
                    <a:p>
                      <a:r>
                        <a:rPr lang="en-IN" sz="1050" b="1">
                          <a:latin typeface="Arial" pitchFamily="34" charset="0"/>
                          <a:cs typeface="Arial" pitchFamily="34" charset="0"/>
                        </a:rPr>
                        <a:t>2782</a:t>
                      </a:r>
                    </a:p>
                  </a:txBody>
                  <a:tcPr marL="14671" marR="14671" marT="7336" marB="7336" anchor="ctr"/>
                </a:tc>
                <a:tc>
                  <a:txBody>
                    <a:bodyPr/>
                    <a:lstStyle/>
                    <a:p>
                      <a:r>
                        <a:rPr lang="en-IN" sz="1050" b="1">
                          <a:latin typeface="Arial" pitchFamily="34" charset="0"/>
                          <a:cs typeface="Arial" pitchFamily="34" charset="0"/>
                        </a:rPr>
                        <a:t>2692</a:t>
                      </a:r>
                    </a:p>
                  </a:txBody>
                  <a:tcPr marL="14671" marR="14671" marT="7336" marB="7336" anchor="ctr"/>
                </a:tc>
                <a:tc>
                  <a:txBody>
                    <a:bodyPr/>
                    <a:lstStyle/>
                    <a:p>
                      <a:r>
                        <a:rPr lang="en-IN" sz="1050" b="1">
                          <a:latin typeface="Arial" pitchFamily="34" charset="0"/>
                          <a:cs typeface="Arial" pitchFamily="34" charset="0"/>
                        </a:rPr>
                        <a:t>2743</a:t>
                      </a:r>
                    </a:p>
                  </a:txBody>
                  <a:tcPr marL="14671" marR="14671" marT="7336" marB="7336" anchor="ctr"/>
                </a:tc>
                <a:tc>
                  <a:txBody>
                    <a:bodyPr/>
                    <a:lstStyle/>
                    <a:p>
                      <a:r>
                        <a:rPr lang="en-IN" sz="1050" b="1">
                          <a:latin typeface="Arial" pitchFamily="34" charset="0"/>
                          <a:cs typeface="Arial" pitchFamily="34" charset="0"/>
                        </a:rPr>
                        <a:t>2390</a:t>
                      </a:r>
                    </a:p>
                  </a:txBody>
                  <a:tcPr marL="14671" marR="14671" marT="7336" marB="7336" anchor="ctr"/>
                </a:tc>
                <a:tc>
                  <a:txBody>
                    <a:bodyPr/>
                    <a:lstStyle/>
                    <a:p>
                      <a:r>
                        <a:rPr lang="en-IN" sz="1050" b="1">
                          <a:latin typeface="Arial" pitchFamily="34" charset="0"/>
                          <a:cs typeface="Arial" pitchFamily="34" charset="0"/>
                        </a:rPr>
                        <a:t>2395</a:t>
                      </a:r>
                    </a:p>
                  </a:txBody>
                  <a:tcPr marL="14671" marR="14671" marT="7336" marB="7336" anchor="ctr"/>
                </a:tc>
                <a:tc>
                  <a:txBody>
                    <a:bodyPr/>
                    <a:lstStyle/>
                    <a:p>
                      <a:r>
                        <a:rPr lang="en-IN" sz="1050" b="1">
                          <a:latin typeface="Arial" pitchFamily="34" charset="0"/>
                          <a:cs typeface="Arial" pitchFamily="34" charset="0"/>
                        </a:rPr>
                        <a:t>2391</a:t>
                      </a:r>
                    </a:p>
                  </a:txBody>
                  <a:tcPr marL="14671" marR="14671" marT="7336" marB="7336" anchor="ctr"/>
                </a:tc>
                <a:tc>
                  <a:txBody>
                    <a:bodyPr/>
                    <a:lstStyle/>
                    <a:p>
                      <a:r>
                        <a:rPr lang="en-IN" sz="1050" b="1">
                          <a:latin typeface="Arial" pitchFamily="34" charset="0"/>
                          <a:cs typeface="Arial" pitchFamily="34" charset="0"/>
                        </a:rPr>
                        <a:t>2574</a:t>
                      </a:r>
                    </a:p>
                  </a:txBody>
                  <a:tcPr marL="14671" marR="14671" marT="7336" marB="7336" anchor="ctr"/>
                </a:tc>
                <a:tc>
                  <a:txBody>
                    <a:bodyPr/>
                    <a:lstStyle/>
                    <a:p>
                      <a:r>
                        <a:rPr lang="en-IN" sz="1050" b="1">
                          <a:latin typeface="Arial" pitchFamily="34" charset="0"/>
                          <a:cs typeface="Arial" pitchFamily="34" charset="0"/>
                        </a:rPr>
                        <a:t>2044</a:t>
                      </a:r>
                    </a:p>
                  </a:txBody>
                  <a:tcPr marL="14671" marR="14671" marT="7336" marB="7336" anchor="ctr"/>
                </a:tc>
                <a:tc>
                  <a:txBody>
                    <a:bodyPr/>
                    <a:lstStyle/>
                    <a:p>
                      <a:r>
                        <a:rPr lang="en-IN" sz="1050" b="1">
                          <a:latin typeface="Arial" pitchFamily="34" charset="0"/>
                          <a:cs typeface="Arial" pitchFamily="34" charset="0"/>
                        </a:rPr>
                        <a:t>1464</a:t>
                      </a:r>
                    </a:p>
                  </a:txBody>
                  <a:tcPr marL="14671" marR="14671" marT="7336" marB="7336" anchor="ctr"/>
                </a:tc>
                <a:tc>
                  <a:txBody>
                    <a:bodyPr/>
                    <a:lstStyle/>
                    <a:p>
                      <a:r>
                        <a:rPr lang="en-IN" sz="1050" b="1">
                          <a:latin typeface="Arial" pitchFamily="34" charset="0"/>
                          <a:cs typeface="Arial" pitchFamily="34" charset="0"/>
                        </a:rPr>
                        <a:t>1474</a:t>
                      </a:r>
                    </a:p>
                  </a:txBody>
                  <a:tcPr marL="14671" marR="14671" marT="7336" marB="7336" anchor="ctr"/>
                </a:tc>
                <a:tc>
                  <a:txBody>
                    <a:bodyPr/>
                    <a:lstStyle/>
                    <a:p>
                      <a:r>
                        <a:rPr lang="en-IN" sz="1050" b="1">
                          <a:latin typeface="Arial" pitchFamily="34" charset="0"/>
                          <a:cs typeface="Arial" pitchFamily="34" charset="0"/>
                        </a:rPr>
                        <a:t>1527</a:t>
                      </a:r>
                    </a:p>
                  </a:txBody>
                  <a:tcPr marL="14671" marR="14671" marT="7336" marB="7336" anchor="ctr"/>
                </a:tc>
                <a:tc>
                  <a:txBody>
                    <a:bodyPr/>
                    <a:lstStyle/>
                    <a:p>
                      <a:r>
                        <a:rPr lang="en-IN" sz="1050" b="1">
                          <a:latin typeface="Arial" pitchFamily="34" charset="0"/>
                          <a:cs typeface="Arial" pitchFamily="34" charset="0"/>
                        </a:rPr>
                        <a:t>40</a:t>
                      </a:r>
                    </a:p>
                  </a:txBody>
                  <a:tcPr marL="14671" marR="14671" marT="7336" marB="7336" anchor="ctr"/>
                </a:tc>
              </a:tr>
              <a:tr h="269447">
                <a:tc>
                  <a:txBody>
                    <a:bodyPr/>
                    <a:lstStyle/>
                    <a:p>
                      <a:r>
                        <a:rPr lang="en-IN" sz="1050" b="1">
                          <a:latin typeface="Arial" pitchFamily="34" charset="0"/>
                          <a:cs typeface="Arial" pitchFamily="34" charset="0"/>
                        </a:rPr>
                        <a:t>18</a:t>
                      </a:r>
                    </a:p>
                  </a:txBody>
                  <a:tcPr marL="14671" marR="14671" marT="7336" marB="7336" anchor="ctr"/>
                </a:tc>
                <a:tc>
                  <a:txBody>
                    <a:bodyPr/>
                    <a:lstStyle/>
                    <a:p>
                      <a:r>
                        <a:rPr lang="en-IN" sz="1050" b="1">
                          <a:latin typeface="Arial" pitchFamily="34" charset="0"/>
                          <a:cs typeface="Arial" pitchFamily="34" charset="0"/>
                        </a:rPr>
                        <a:t>8213</a:t>
                      </a:r>
                    </a:p>
                  </a:txBody>
                  <a:tcPr marL="14671" marR="14671" marT="7336" marB="7336" anchor="ctr"/>
                </a:tc>
                <a:tc>
                  <a:txBody>
                    <a:bodyPr/>
                    <a:lstStyle/>
                    <a:p>
                      <a:r>
                        <a:rPr lang="en-IN" sz="1050" b="1" dirty="0">
                          <a:latin typeface="Arial" pitchFamily="34" charset="0"/>
                          <a:cs typeface="Arial" pitchFamily="34" charset="0"/>
                        </a:rPr>
                        <a:t>5952</a:t>
                      </a:r>
                    </a:p>
                  </a:txBody>
                  <a:tcPr marL="14671" marR="14671" marT="7336" marB="7336" anchor="ctr"/>
                </a:tc>
                <a:tc>
                  <a:txBody>
                    <a:bodyPr/>
                    <a:lstStyle/>
                    <a:p>
                      <a:r>
                        <a:rPr lang="en-IN" sz="1050" b="1">
                          <a:latin typeface="Arial" pitchFamily="34" charset="0"/>
                          <a:cs typeface="Arial" pitchFamily="34" charset="0"/>
                        </a:rPr>
                        <a:t>4598</a:t>
                      </a:r>
                    </a:p>
                  </a:txBody>
                  <a:tcPr marL="14671" marR="14671" marT="7336" marB="7336" anchor="ctr"/>
                </a:tc>
                <a:tc>
                  <a:txBody>
                    <a:bodyPr/>
                    <a:lstStyle/>
                    <a:p>
                      <a:r>
                        <a:rPr lang="en-IN" sz="1050" b="1">
                          <a:latin typeface="Arial" pitchFamily="34" charset="0"/>
                          <a:cs typeface="Arial" pitchFamily="34" charset="0"/>
                        </a:rPr>
                        <a:t>3391</a:t>
                      </a:r>
                    </a:p>
                  </a:txBody>
                  <a:tcPr marL="14671" marR="14671" marT="7336" marB="7336" anchor="ctr"/>
                </a:tc>
                <a:tc>
                  <a:txBody>
                    <a:bodyPr/>
                    <a:lstStyle/>
                    <a:p>
                      <a:r>
                        <a:rPr lang="en-IN" sz="1050" b="1">
                          <a:latin typeface="Arial" pitchFamily="34" charset="0"/>
                          <a:cs typeface="Arial" pitchFamily="34" charset="0"/>
                        </a:rPr>
                        <a:t>2719</a:t>
                      </a:r>
                    </a:p>
                  </a:txBody>
                  <a:tcPr marL="14671" marR="14671" marT="7336" marB="7336" anchor="ctr"/>
                </a:tc>
                <a:tc>
                  <a:txBody>
                    <a:bodyPr/>
                    <a:lstStyle/>
                    <a:p>
                      <a:r>
                        <a:rPr lang="en-IN" sz="1050" b="1">
                          <a:latin typeface="Arial" pitchFamily="34" charset="0"/>
                          <a:cs typeface="Arial" pitchFamily="34" charset="0"/>
                        </a:rPr>
                        <a:t>2223</a:t>
                      </a:r>
                    </a:p>
                  </a:txBody>
                  <a:tcPr marL="14671" marR="14671" marT="7336" marB="7336" anchor="ctr"/>
                </a:tc>
                <a:tc>
                  <a:txBody>
                    <a:bodyPr/>
                    <a:lstStyle/>
                    <a:p>
                      <a:r>
                        <a:rPr lang="en-IN" sz="1050" b="1">
                          <a:latin typeface="Arial" pitchFamily="34" charset="0"/>
                          <a:cs typeface="Arial" pitchFamily="34" charset="0"/>
                        </a:rPr>
                        <a:t>2329</a:t>
                      </a:r>
                    </a:p>
                  </a:txBody>
                  <a:tcPr marL="14671" marR="14671" marT="7336" marB="7336" anchor="ctr"/>
                </a:tc>
                <a:tc>
                  <a:txBody>
                    <a:bodyPr/>
                    <a:lstStyle/>
                    <a:p>
                      <a:r>
                        <a:rPr lang="en-IN" sz="1050" b="1">
                          <a:latin typeface="Arial" pitchFamily="34" charset="0"/>
                          <a:cs typeface="Arial" pitchFamily="34" charset="0"/>
                        </a:rPr>
                        <a:t>2008</a:t>
                      </a:r>
                    </a:p>
                  </a:txBody>
                  <a:tcPr marL="14671" marR="14671" marT="7336" marB="7336" anchor="ctr"/>
                </a:tc>
                <a:tc>
                  <a:txBody>
                    <a:bodyPr/>
                    <a:lstStyle/>
                    <a:p>
                      <a:r>
                        <a:rPr lang="en-IN" sz="1050" b="1">
                          <a:latin typeface="Arial" pitchFamily="34" charset="0"/>
                          <a:cs typeface="Arial" pitchFamily="34" charset="0"/>
                        </a:rPr>
                        <a:t>1861</a:t>
                      </a:r>
                    </a:p>
                  </a:txBody>
                  <a:tcPr marL="14671" marR="14671" marT="7336" marB="7336" anchor="ctr"/>
                </a:tc>
                <a:tc>
                  <a:txBody>
                    <a:bodyPr/>
                    <a:lstStyle/>
                    <a:p>
                      <a:r>
                        <a:rPr lang="en-IN" sz="1050" b="1">
                          <a:latin typeface="Arial" pitchFamily="34" charset="0"/>
                          <a:cs typeface="Arial" pitchFamily="34" charset="0"/>
                        </a:rPr>
                        <a:t>1823</a:t>
                      </a:r>
                    </a:p>
                  </a:txBody>
                  <a:tcPr marL="14671" marR="14671" marT="7336" marB="7336" anchor="ctr"/>
                </a:tc>
                <a:tc>
                  <a:txBody>
                    <a:bodyPr/>
                    <a:lstStyle/>
                    <a:p>
                      <a:r>
                        <a:rPr lang="en-IN" sz="1050" b="1">
                          <a:latin typeface="Arial" pitchFamily="34" charset="0"/>
                          <a:cs typeface="Arial" pitchFamily="34" charset="0"/>
                        </a:rPr>
                        <a:t>1836</a:t>
                      </a:r>
                    </a:p>
                  </a:txBody>
                  <a:tcPr marL="14671" marR="14671" marT="7336" marB="7336" anchor="ctr"/>
                </a:tc>
                <a:tc>
                  <a:txBody>
                    <a:bodyPr/>
                    <a:lstStyle/>
                    <a:p>
                      <a:r>
                        <a:rPr lang="en-IN" sz="1050" b="1">
                          <a:latin typeface="Arial" pitchFamily="34" charset="0"/>
                          <a:cs typeface="Arial" pitchFamily="34" charset="0"/>
                        </a:rPr>
                        <a:t>1916</a:t>
                      </a:r>
                    </a:p>
                  </a:txBody>
                  <a:tcPr marL="14671" marR="14671" marT="7336" marB="7336" anchor="ctr"/>
                </a:tc>
                <a:tc>
                  <a:txBody>
                    <a:bodyPr/>
                    <a:lstStyle/>
                    <a:p>
                      <a:r>
                        <a:rPr lang="en-IN" sz="1050" b="1">
                          <a:latin typeface="Arial" pitchFamily="34" charset="0"/>
                          <a:cs typeface="Arial" pitchFamily="34" charset="0"/>
                        </a:rPr>
                        <a:t>2093</a:t>
                      </a:r>
                    </a:p>
                  </a:txBody>
                  <a:tcPr marL="14671" marR="14671" marT="7336" marB="7336" anchor="ctr"/>
                </a:tc>
                <a:tc>
                  <a:txBody>
                    <a:bodyPr/>
                    <a:lstStyle/>
                    <a:p>
                      <a:r>
                        <a:rPr lang="en-IN" sz="1050" b="1">
                          <a:latin typeface="Arial" pitchFamily="34" charset="0"/>
                          <a:cs typeface="Arial" pitchFamily="34" charset="0"/>
                        </a:rPr>
                        <a:t>1954</a:t>
                      </a:r>
                    </a:p>
                  </a:txBody>
                  <a:tcPr marL="14671" marR="14671" marT="7336" marB="7336" anchor="ctr"/>
                </a:tc>
                <a:tc>
                  <a:txBody>
                    <a:bodyPr/>
                    <a:lstStyle/>
                    <a:p>
                      <a:r>
                        <a:rPr lang="en-IN" sz="1050" b="1">
                          <a:latin typeface="Arial" pitchFamily="34" charset="0"/>
                          <a:cs typeface="Arial" pitchFamily="34" charset="0"/>
                        </a:rPr>
                        <a:t>1400</a:t>
                      </a:r>
                    </a:p>
                  </a:txBody>
                  <a:tcPr marL="14671" marR="14671" marT="7336" marB="7336" anchor="ctr"/>
                </a:tc>
                <a:tc>
                  <a:txBody>
                    <a:bodyPr/>
                    <a:lstStyle/>
                    <a:p>
                      <a:r>
                        <a:rPr lang="en-IN" sz="1050" b="1">
                          <a:latin typeface="Arial" pitchFamily="34" charset="0"/>
                          <a:cs typeface="Arial" pitchFamily="34" charset="0"/>
                        </a:rPr>
                        <a:t>1412</a:t>
                      </a:r>
                    </a:p>
                  </a:txBody>
                  <a:tcPr marL="14671" marR="14671" marT="7336" marB="7336" anchor="ctr"/>
                </a:tc>
                <a:tc>
                  <a:txBody>
                    <a:bodyPr/>
                    <a:lstStyle/>
                    <a:p>
                      <a:r>
                        <a:rPr lang="en-IN" sz="1050" b="1">
                          <a:latin typeface="Arial" pitchFamily="34" charset="0"/>
                          <a:cs typeface="Arial" pitchFamily="34" charset="0"/>
                        </a:rPr>
                        <a:t>1135</a:t>
                      </a:r>
                    </a:p>
                  </a:txBody>
                  <a:tcPr marL="14671" marR="14671" marT="7336" marB="7336" anchor="ctr"/>
                </a:tc>
                <a:tc>
                  <a:txBody>
                    <a:bodyPr/>
                    <a:lstStyle/>
                    <a:p>
                      <a:r>
                        <a:rPr lang="en-IN" sz="1050" b="1">
                          <a:latin typeface="Arial" pitchFamily="34" charset="0"/>
                          <a:cs typeface="Arial" pitchFamily="34" charset="0"/>
                        </a:rPr>
                        <a:t>37</a:t>
                      </a:r>
                    </a:p>
                  </a:txBody>
                  <a:tcPr marL="14671" marR="14671" marT="7336" marB="7336" anchor="ctr"/>
                </a:tc>
                <a:tc>
                  <a:txBody>
                    <a:bodyPr/>
                    <a:lstStyle/>
                    <a:p>
                      <a:r>
                        <a:rPr lang="en-IN" sz="1050" b="1">
                          <a:latin typeface="Arial" pitchFamily="34" charset="0"/>
                          <a:cs typeface="Arial" pitchFamily="34" charset="0"/>
                        </a:rPr>
                        <a:t>0</a:t>
                      </a:r>
                    </a:p>
                  </a:txBody>
                  <a:tcPr marL="14671" marR="14671" marT="7336" marB="7336" anchor="ctr"/>
                </a:tc>
              </a:tr>
              <a:tr h="269447">
                <a:tc>
                  <a:txBody>
                    <a:bodyPr/>
                    <a:lstStyle/>
                    <a:p>
                      <a:r>
                        <a:rPr lang="en-IN" sz="1050" b="1">
                          <a:latin typeface="Arial" pitchFamily="34" charset="0"/>
                          <a:cs typeface="Arial" pitchFamily="34" charset="0"/>
                        </a:rPr>
                        <a:t>19</a:t>
                      </a:r>
                    </a:p>
                  </a:txBody>
                  <a:tcPr marL="14671" marR="14671" marT="7336" marB="7336" anchor="ctr"/>
                </a:tc>
                <a:tc>
                  <a:txBody>
                    <a:bodyPr/>
                    <a:lstStyle/>
                    <a:p>
                      <a:r>
                        <a:rPr lang="en-IN" sz="1050" b="1">
                          <a:latin typeface="Arial" pitchFamily="34" charset="0"/>
                          <a:cs typeface="Arial" pitchFamily="34" charset="0"/>
                        </a:rPr>
                        <a:t>5357</a:t>
                      </a:r>
                    </a:p>
                  </a:txBody>
                  <a:tcPr marL="14671" marR="14671" marT="7336" marB="7336" anchor="ctr"/>
                </a:tc>
                <a:tc>
                  <a:txBody>
                    <a:bodyPr/>
                    <a:lstStyle/>
                    <a:p>
                      <a:r>
                        <a:rPr lang="en-IN" sz="1050" b="1">
                          <a:latin typeface="Arial" pitchFamily="34" charset="0"/>
                          <a:cs typeface="Arial" pitchFamily="34" charset="0"/>
                        </a:rPr>
                        <a:t>4326</a:t>
                      </a:r>
                    </a:p>
                  </a:txBody>
                  <a:tcPr marL="14671" marR="14671" marT="7336" marB="7336" anchor="ctr"/>
                </a:tc>
                <a:tc>
                  <a:txBody>
                    <a:bodyPr/>
                    <a:lstStyle/>
                    <a:p>
                      <a:r>
                        <a:rPr lang="en-IN" sz="1050" b="1">
                          <a:latin typeface="Arial" pitchFamily="34" charset="0"/>
                          <a:cs typeface="Arial" pitchFamily="34" charset="0"/>
                        </a:rPr>
                        <a:t>2756</a:t>
                      </a:r>
                    </a:p>
                  </a:txBody>
                  <a:tcPr marL="14671" marR="14671" marT="7336" marB="7336" anchor="ctr"/>
                </a:tc>
                <a:tc>
                  <a:txBody>
                    <a:bodyPr/>
                    <a:lstStyle/>
                    <a:p>
                      <a:r>
                        <a:rPr lang="en-IN" sz="1050" b="1">
                          <a:latin typeface="Arial" pitchFamily="34" charset="0"/>
                          <a:cs typeface="Arial" pitchFamily="34" charset="0"/>
                        </a:rPr>
                        <a:t>2303</a:t>
                      </a:r>
                    </a:p>
                  </a:txBody>
                  <a:tcPr marL="14671" marR="14671" marT="7336" marB="7336" anchor="ctr"/>
                </a:tc>
                <a:tc>
                  <a:txBody>
                    <a:bodyPr/>
                    <a:lstStyle/>
                    <a:p>
                      <a:r>
                        <a:rPr lang="en-IN" sz="1050" b="1">
                          <a:latin typeface="Arial" pitchFamily="34" charset="0"/>
                          <a:cs typeface="Arial" pitchFamily="34" charset="0"/>
                        </a:rPr>
                        <a:t>1905</a:t>
                      </a:r>
                    </a:p>
                  </a:txBody>
                  <a:tcPr marL="14671" marR="14671" marT="7336" marB="7336" anchor="ctr"/>
                </a:tc>
                <a:tc>
                  <a:txBody>
                    <a:bodyPr/>
                    <a:lstStyle/>
                    <a:p>
                      <a:r>
                        <a:rPr lang="en-IN" sz="1050" b="1" dirty="0">
                          <a:latin typeface="Arial" pitchFamily="34" charset="0"/>
                          <a:cs typeface="Arial" pitchFamily="34" charset="0"/>
                        </a:rPr>
                        <a:t>1658</a:t>
                      </a:r>
                    </a:p>
                  </a:txBody>
                  <a:tcPr marL="14671" marR="14671" marT="7336" marB="7336" anchor="ctr"/>
                </a:tc>
                <a:tc>
                  <a:txBody>
                    <a:bodyPr/>
                    <a:lstStyle/>
                    <a:p>
                      <a:r>
                        <a:rPr lang="en-IN" sz="1050" b="1">
                          <a:latin typeface="Arial" pitchFamily="34" charset="0"/>
                          <a:cs typeface="Arial" pitchFamily="34" charset="0"/>
                        </a:rPr>
                        <a:t>1355</a:t>
                      </a:r>
                    </a:p>
                  </a:txBody>
                  <a:tcPr marL="14671" marR="14671" marT="7336" marB="7336" anchor="ctr"/>
                </a:tc>
                <a:tc>
                  <a:txBody>
                    <a:bodyPr/>
                    <a:lstStyle/>
                    <a:p>
                      <a:r>
                        <a:rPr lang="en-IN" sz="1050" b="1">
                          <a:latin typeface="Arial" pitchFamily="34" charset="0"/>
                          <a:cs typeface="Arial" pitchFamily="34" charset="0"/>
                        </a:rPr>
                        <a:t>1484</a:t>
                      </a:r>
                    </a:p>
                  </a:txBody>
                  <a:tcPr marL="14671" marR="14671" marT="7336" marB="7336" anchor="ctr"/>
                </a:tc>
                <a:tc>
                  <a:txBody>
                    <a:bodyPr/>
                    <a:lstStyle/>
                    <a:p>
                      <a:r>
                        <a:rPr lang="en-IN" sz="1050" b="1">
                          <a:latin typeface="Arial" pitchFamily="34" charset="0"/>
                          <a:cs typeface="Arial" pitchFamily="34" charset="0"/>
                        </a:rPr>
                        <a:t>1409</a:t>
                      </a:r>
                    </a:p>
                  </a:txBody>
                  <a:tcPr marL="14671" marR="14671" marT="7336" marB="7336" anchor="ctr"/>
                </a:tc>
                <a:tc>
                  <a:txBody>
                    <a:bodyPr/>
                    <a:lstStyle/>
                    <a:p>
                      <a:r>
                        <a:rPr lang="en-IN" sz="1050" b="1">
                          <a:latin typeface="Arial" pitchFamily="34" charset="0"/>
                          <a:cs typeface="Arial" pitchFamily="34" charset="0"/>
                        </a:rPr>
                        <a:t>1483</a:t>
                      </a:r>
                    </a:p>
                  </a:txBody>
                  <a:tcPr marL="14671" marR="14671" marT="7336" marB="7336" anchor="ctr"/>
                </a:tc>
                <a:tc>
                  <a:txBody>
                    <a:bodyPr/>
                    <a:lstStyle/>
                    <a:p>
                      <a:r>
                        <a:rPr lang="en-IN" sz="1050" b="1">
                          <a:latin typeface="Arial" pitchFamily="34" charset="0"/>
                          <a:cs typeface="Arial" pitchFamily="34" charset="0"/>
                        </a:rPr>
                        <a:t>1158</a:t>
                      </a:r>
                    </a:p>
                  </a:txBody>
                  <a:tcPr marL="14671" marR="14671" marT="7336" marB="7336" anchor="ctr"/>
                </a:tc>
                <a:tc>
                  <a:txBody>
                    <a:bodyPr/>
                    <a:lstStyle/>
                    <a:p>
                      <a:r>
                        <a:rPr lang="en-IN" sz="1050" b="1">
                          <a:latin typeface="Arial" pitchFamily="34" charset="0"/>
                          <a:cs typeface="Arial" pitchFamily="34" charset="0"/>
                        </a:rPr>
                        <a:t>917</a:t>
                      </a:r>
                    </a:p>
                  </a:txBody>
                  <a:tcPr marL="14671" marR="14671" marT="7336" marB="7336" anchor="ctr"/>
                </a:tc>
                <a:tc>
                  <a:txBody>
                    <a:bodyPr/>
                    <a:lstStyle/>
                    <a:p>
                      <a:r>
                        <a:rPr lang="en-IN" sz="1050" b="1">
                          <a:latin typeface="Arial" pitchFamily="34" charset="0"/>
                          <a:cs typeface="Arial" pitchFamily="34" charset="0"/>
                        </a:rPr>
                        <a:t>826</a:t>
                      </a:r>
                    </a:p>
                  </a:txBody>
                  <a:tcPr marL="14671" marR="14671" marT="7336" marB="7336" anchor="ctr"/>
                </a:tc>
                <a:tc>
                  <a:txBody>
                    <a:bodyPr/>
                    <a:lstStyle/>
                    <a:p>
                      <a:r>
                        <a:rPr lang="en-IN" sz="1050" b="1">
                          <a:latin typeface="Arial" pitchFamily="34" charset="0"/>
                          <a:cs typeface="Arial" pitchFamily="34" charset="0"/>
                        </a:rPr>
                        <a:t>669</a:t>
                      </a:r>
                    </a:p>
                  </a:txBody>
                  <a:tcPr marL="14671" marR="14671" marT="7336" marB="7336" anchor="ctr"/>
                </a:tc>
                <a:tc>
                  <a:txBody>
                    <a:bodyPr/>
                    <a:lstStyle/>
                    <a:p>
                      <a:r>
                        <a:rPr lang="en-IN" sz="1050" b="1">
                          <a:latin typeface="Arial" pitchFamily="34" charset="0"/>
                          <a:cs typeface="Arial" pitchFamily="34" charset="0"/>
                        </a:rPr>
                        <a:t>785</a:t>
                      </a:r>
                    </a:p>
                  </a:txBody>
                  <a:tcPr marL="14671" marR="14671" marT="7336" marB="7336" anchor="ctr"/>
                </a:tc>
                <a:tc>
                  <a:txBody>
                    <a:bodyPr/>
                    <a:lstStyle/>
                    <a:p>
                      <a:r>
                        <a:rPr lang="en-IN" sz="1050" b="1">
                          <a:latin typeface="Arial" pitchFamily="34" charset="0"/>
                          <a:cs typeface="Arial" pitchFamily="34" charset="0"/>
                        </a:rPr>
                        <a:t>805</a:t>
                      </a:r>
                    </a:p>
                  </a:txBody>
                  <a:tcPr marL="14671" marR="14671" marT="7336" marB="7336" anchor="ctr"/>
                </a:tc>
                <a:tc>
                  <a:txBody>
                    <a:bodyPr/>
                    <a:lstStyle/>
                    <a:p>
                      <a:r>
                        <a:rPr lang="en-IN" sz="1050" b="1">
                          <a:latin typeface="Arial" pitchFamily="34" charset="0"/>
                          <a:cs typeface="Arial" pitchFamily="34" charset="0"/>
                        </a:rPr>
                        <a:t>23</a:t>
                      </a:r>
                    </a:p>
                  </a:txBody>
                  <a:tcPr marL="14671" marR="14671" marT="7336" marB="7336" anchor="ctr"/>
                </a:tc>
                <a:tc>
                  <a:txBody>
                    <a:bodyPr/>
                    <a:lstStyle/>
                    <a:p>
                      <a:r>
                        <a:rPr lang="en-IN" sz="1050" b="1">
                          <a:latin typeface="Arial" pitchFamily="34" charset="0"/>
                          <a:cs typeface="Arial" pitchFamily="34" charset="0"/>
                        </a:rPr>
                        <a:t>0</a:t>
                      </a:r>
                    </a:p>
                  </a:txBody>
                  <a:tcPr marL="14671" marR="14671" marT="7336" marB="7336" anchor="ctr"/>
                </a:tc>
                <a:tc>
                  <a:txBody>
                    <a:bodyPr/>
                    <a:lstStyle/>
                    <a:p>
                      <a:r>
                        <a:rPr lang="en-IN" sz="1050" b="1">
                          <a:latin typeface="Arial" pitchFamily="34" charset="0"/>
                          <a:cs typeface="Arial" pitchFamily="34" charset="0"/>
                        </a:rPr>
                        <a:t>0</a:t>
                      </a:r>
                    </a:p>
                  </a:txBody>
                  <a:tcPr marL="14671" marR="14671" marT="7336" marB="7336" anchor="ctr"/>
                </a:tc>
              </a:tr>
              <a:tr h="269447">
                <a:tc>
                  <a:txBody>
                    <a:bodyPr/>
                    <a:lstStyle/>
                    <a:p>
                      <a:r>
                        <a:rPr lang="en-IN" sz="1050" b="1">
                          <a:latin typeface="Arial" pitchFamily="34" charset="0"/>
                          <a:cs typeface="Arial" pitchFamily="34" charset="0"/>
                        </a:rPr>
                        <a:t>20</a:t>
                      </a:r>
                    </a:p>
                  </a:txBody>
                  <a:tcPr marL="14671" marR="14671" marT="7336" marB="7336" anchor="ctr"/>
                </a:tc>
                <a:tc>
                  <a:txBody>
                    <a:bodyPr/>
                    <a:lstStyle/>
                    <a:p>
                      <a:r>
                        <a:rPr lang="en-IN" sz="1050" b="1">
                          <a:latin typeface="Arial" pitchFamily="34" charset="0"/>
                          <a:cs typeface="Arial" pitchFamily="34" charset="0"/>
                        </a:rPr>
                        <a:t>4273</a:t>
                      </a:r>
                    </a:p>
                  </a:txBody>
                  <a:tcPr marL="14671" marR="14671" marT="7336" marB="7336" anchor="ctr"/>
                </a:tc>
                <a:tc>
                  <a:txBody>
                    <a:bodyPr/>
                    <a:lstStyle/>
                    <a:p>
                      <a:r>
                        <a:rPr lang="en-IN" sz="1050" b="1">
                          <a:latin typeface="Arial" pitchFamily="34" charset="0"/>
                          <a:cs typeface="Arial" pitchFamily="34" charset="0"/>
                        </a:rPr>
                        <a:t>3340</a:t>
                      </a:r>
                    </a:p>
                  </a:txBody>
                  <a:tcPr marL="14671" marR="14671" marT="7336" marB="7336" anchor="ctr"/>
                </a:tc>
                <a:tc>
                  <a:txBody>
                    <a:bodyPr/>
                    <a:lstStyle/>
                    <a:p>
                      <a:r>
                        <a:rPr lang="en-IN" sz="1050" b="1">
                          <a:latin typeface="Arial" pitchFamily="34" charset="0"/>
                          <a:cs typeface="Arial" pitchFamily="34" charset="0"/>
                        </a:rPr>
                        <a:t>2840</a:t>
                      </a:r>
                    </a:p>
                  </a:txBody>
                  <a:tcPr marL="14671" marR="14671" marT="7336" marB="7336" anchor="ctr"/>
                </a:tc>
                <a:tc>
                  <a:txBody>
                    <a:bodyPr/>
                    <a:lstStyle/>
                    <a:p>
                      <a:r>
                        <a:rPr lang="en-IN" sz="1050" b="1">
                          <a:latin typeface="Arial" pitchFamily="34" charset="0"/>
                          <a:cs typeface="Arial" pitchFamily="34" charset="0"/>
                        </a:rPr>
                        <a:t>1884</a:t>
                      </a:r>
                    </a:p>
                  </a:txBody>
                  <a:tcPr marL="14671" marR="14671" marT="7336" marB="7336" anchor="ctr"/>
                </a:tc>
                <a:tc>
                  <a:txBody>
                    <a:bodyPr/>
                    <a:lstStyle/>
                    <a:p>
                      <a:r>
                        <a:rPr lang="en-IN" sz="1050" b="1">
                          <a:latin typeface="Arial" pitchFamily="34" charset="0"/>
                          <a:cs typeface="Arial" pitchFamily="34" charset="0"/>
                        </a:rPr>
                        <a:t>1413</a:t>
                      </a:r>
                    </a:p>
                  </a:txBody>
                  <a:tcPr marL="14671" marR="14671" marT="7336" marB="7336" anchor="ctr"/>
                </a:tc>
                <a:tc>
                  <a:txBody>
                    <a:bodyPr/>
                    <a:lstStyle/>
                    <a:p>
                      <a:r>
                        <a:rPr lang="en-IN" sz="1050" b="1" dirty="0">
                          <a:latin typeface="Arial" pitchFamily="34" charset="0"/>
                          <a:cs typeface="Arial" pitchFamily="34" charset="0"/>
                        </a:rPr>
                        <a:t>1252</a:t>
                      </a:r>
                    </a:p>
                  </a:txBody>
                  <a:tcPr marL="14671" marR="14671" marT="7336" marB="7336" anchor="ctr"/>
                </a:tc>
                <a:tc>
                  <a:txBody>
                    <a:bodyPr/>
                    <a:lstStyle/>
                    <a:p>
                      <a:r>
                        <a:rPr lang="en-IN" sz="1050" b="1" dirty="0">
                          <a:latin typeface="Arial" pitchFamily="34" charset="0"/>
                          <a:cs typeface="Arial" pitchFamily="34" charset="0"/>
                        </a:rPr>
                        <a:t>953</a:t>
                      </a:r>
                    </a:p>
                  </a:txBody>
                  <a:tcPr marL="14671" marR="14671" marT="7336" marB="7336" anchor="ctr"/>
                </a:tc>
                <a:tc>
                  <a:txBody>
                    <a:bodyPr/>
                    <a:lstStyle/>
                    <a:p>
                      <a:r>
                        <a:rPr lang="en-IN" sz="1050" b="1">
                          <a:latin typeface="Arial" pitchFamily="34" charset="0"/>
                          <a:cs typeface="Arial" pitchFamily="34" charset="0"/>
                        </a:rPr>
                        <a:t>835</a:t>
                      </a:r>
                    </a:p>
                  </a:txBody>
                  <a:tcPr marL="14671" marR="14671" marT="7336" marB="7336" anchor="ctr"/>
                </a:tc>
                <a:tc>
                  <a:txBody>
                    <a:bodyPr/>
                    <a:lstStyle/>
                    <a:p>
                      <a:r>
                        <a:rPr lang="en-IN" sz="1050" b="1">
                          <a:latin typeface="Arial" pitchFamily="34" charset="0"/>
                          <a:cs typeface="Arial" pitchFamily="34" charset="0"/>
                        </a:rPr>
                        <a:t>1029</a:t>
                      </a:r>
                    </a:p>
                  </a:txBody>
                  <a:tcPr marL="14671" marR="14671" marT="7336" marB="7336" anchor="ctr"/>
                </a:tc>
                <a:tc>
                  <a:txBody>
                    <a:bodyPr/>
                    <a:lstStyle/>
                    <a:p>
                      <a:r>
                        <a:rPr lang="en-IN" sz="1050" b="1">
                          <a:latin typeface="Arial" pitchFamily="34" charset="0"/>
                          <a:cs typeface="Arial" pitchFamily="34" charset="0"/>
                        </a:rPr>
                        <a:t>989</a:t>
                      </a:r>
                    </a:p>
                  </a:txBody>
                  <a:tcPr marL="14671" marR="14671" marT="7336" marB="7336" anchor="ctr"/>
                </a:tc>
                <a:tc>
                  <a:txBody>
                    <a:bodyPr/>
                    <a:lstStyle/>
                    <a:p>
                      <a:r>
                        <a:rPr lang="en-IN" sz="1050" b="1">
                          <a:latin typeface="Arial" pitchFamily="34" charset="0"/>
                          <a:cs typeface="Arial" pitchFamily="34" charset="0"/>
                        </a:rPr>
                        <a:t>876</a:t>
                      </a:r>
                    </a:p>
                  </a:txBody>
                  <a:tcPr marL="14671" marR="14671" marT="7336" marB="7336" anchor="ctr"/>
                </a:tc>
                <a:tc>
                  <a:txBody>
                    <a:bodyPr/>
                    <a:lstStyle/>
                    <a:p>
                      <a:r>
                        <a:rPr lang="en-IN" sz="1050" b="1">
                          <a:latin typeface="Arial" pitchFamily="34" charset="0"/>
                          <a:cs typeface="Arial" pitchFamily="34" charset="0"/>
                        </a:rPr>
                        <a:t>549</a:t>
                      </a:r>
                    </a:p>
                  </a:txBody>
                  <a:tcPr marL="14671" marR="14671" marT="7336" marB="7336" anchor="ctr"/>
                </a:tc>
                <a:tc>
                  <a:txBody>
                    <a:bodyPr/>
                    <a:lstStyle/>
                    <a:p>
                      <a:r>
                        <a:rPr lang="en-IN" sz="1050" b="1">
                          <a:latin typeface="Arial" pitchFamily="34" charset="0"/>
                          <a:cs typeface="Arial" pitchFamily="34" charset="0"/>
                        </a:rPr>
                        <a:t>441</a:t>
                      </a:r>
                    </a:p>
                  </a:txBody>
                  <a:tcPr marL="14671" marR="14671" marT="7336" marB="7336" anchor="ctr"/>
                </a:tc>
                <a:tc>
                  <a:txBody>
                    <a:bodyPr/>
                    <a:lstStyle/>
                    <a:p>
                      <a:r>
                        <a:rPr lang="en-IN" sz="1050" b="1">
                          <a:latin typeface="Arial" pitchFamily="34" charset="0"/>
                          <a:cs typeface="Arial" pitchFamily="34" charset="0"/>
                        </a:rPr>
                        <a:t>463</a:t>
                      </a:r>
                    </a:p>
                  </a:txBody>
                  <a:tcPr marL="14671" marR="14671" marT="7336" marB="7336" anchor="ctr"/>
                </a:tc>
                <a:tc>
                  <a:txBody>
                    <a:bodyPr/>
                    <a:lstStyle/>
                    <a:p>
                      <a:r>
                        <a:rPr lang="en-IN" sz="1050" b="1">
                          <a:latin typeface="Arial" pitchFamily="34" charset="0"/>
                          <a:cs typeface="Arial" pitchFamily="34" charset="0"/>
                        </a:rPr>
                        <a:t>450</a:t>
                      </a:r>
                    </a:p>
                  </a:txBody>
                  <a:tcPr marL="14671" marR="14671" marT="7336" marB="7336" anchor="ctr"/>
                </a:tc>
                <a:tc>
                  <a:txBody>
                    <a:bodyPr/>
                    <a:lstStyle/>
                    <a:p>
                      <a:r>
                        <a:rPr lang="en-IN" sz="1050" b="1" dirty="0">
                          <a:latin typeface="Arial" pitchFamily="34" charset="0"/>
                          <a:cs typeface="Arial" pitchFamily="34" charset="0"/>
                        </a:rPr>
                        <a:t>0</a:t>
                      </a:r>
                    </a:p>
                  </a:txBody>
                  <a:tcPr marL="14671" marR="14671" marT="7336" marB="7336" anchor="ctr"/>
                </a:tc>
                <a:tc>
                  <a:txBody>
                    <a:bodyPr/>
                    <a:lstStyle/>
                    <a:p>
                      <a:r>
                        <a:rPr lang="en-IN" sz="1050" b="1">
                          <a:latin typeface="Arial" pitchFamily="34" charset="0"/>
                          <a:cs typeface="Arial" pitchFamily="34" charset="0"/>
                        </a:rPr>
                        <a:t>0</a:t>
                      </a:r>
                    </a:p>
                  </a:txBody>
                  <a:tcPr marL="14671" marR="14671" marT="7336" marB="7336" anchor="ctr"/>
                </a:tc>
                <a:tc>
                  <a:txBody>
                    <a:bodyPr/>
                    <a:lstStyle/>
                    <a:p>
                      <a:r>
                        <a:rPr lang="en-IN" sz="1050" b="1">
                          <a:latin typeface="Arial" pitchFamily="34" charset="0"/>
                          <a:cs typeface="Arial" pitchFamily="34" charset="0"/>
                        </a:rPr>
                        <a:t>0</a:t>
                      </a:r>
                    </a:p>
                  </a:txBody>
                  <a:tcPr marL="14671" marR="14671" marT="7336" marB="7336" anchor="ctr"/>
                </a:tc>
                <a:tc>
                  <a:txBody>
                    <a:bodyPr/>
                    <a:lstStyle/>
                    <a:p>
                      <a:r>
                        <a:rPr lang="en-IN" sz="1050" b="1">
                          <a:latin typeface="Arial" pitchFamily="34" charset="0"/>
                          <a:cs typeface="Arial" pitchFamily="34" charset="0"/>
                        </a:rPr>
                        <a:t>0</a:t>
                      </a:r>
                    </a:p>
                  </a:txBody>
                  <a:tcPr marL="14671" marR="14671" marT="7336" marB="7336" anchor="ctr"/>
                </a:tc>
              </a:tr>
              <a:tr h="269447">
                <a:tc>
                  <a:txBody>
                    <a:bodyPr/>
                    <a:lstStyle/>
                    <a:p>
                      <a:r>
                        <a:rPr lang="en-IN" sz="1050" b="1">
                          <a:latin typeface="Arial" pitchFamily="34" charset="0"/>
                          <a:cs typeface="Arial" pitchFamily="34" charset="0"/>
                        </a:rPr>
                        <a:t>21</a:t>
                      </a:r>
                    </a:p>
                  </a:txBody>
                  <a:tcPr marL="14671" marR="14671" marT="7336" marB="7336" anchor="ctr"/>
                </a:tc>
                <a:tc>
                  <a:txBody>
                    <a:bodyPr/>
                    <a:lstStyle/>
                    <a:p>
                      <a:r>
                        <a:rPr lang="en-IN" sz="1050" b="1">
                          <a:latin typeface="Arial" pitchFamily="34" charset="0"/>
                          <a:cs typeface="Arial" pitchFamily="34" charset="0"/>
                        </a:rPr>
                        <a:t>3937</a:t>
                      </a:r>
                    </a:p>
                  </a:txBody>
                  <a:tcPr marL="14671" marR="14671" marT="7336" marB="7336" anchor="ctr"/>
                </a:tc>
                <a:tc>
                  <a:txBody>
                    <a:bodyPr/>
                    <a:lstStyle/>
                    <a:p>
                      <a:r>
                        <a:rPr lang="en-IN" sz="1050" b="1">
                          <a:latin typeface="Arial" pitchFamily="34" charset="0"/>
                          <a:cs typeface="Arial" pitchFamily="34" charset="0"/>
                        </a:rPr>
                        <a:t>3141</a:t>
                      </a:r>
                    </a:p>
                  </a:txBody>
                  <a:tcPr marL="14671" marR="14671" marT="7336" marB="7336" anchor="ctr"/>
                </a:tc>
                <a:tc>
                  <a:txBody>
                    <a:bodyPr/>
                    <a:lstStyle/>
                    <a:p>
                      <a:r>
                        <a:rPr lang="en-IN" sz="1050" b="1">
                          <a:latin typeface="Arial" pitchFamily="34" charset="0"/>
                          <a:cs typeface="Arial" pitchFamily="34" charset="0"/>
                        </a:rPr>
                        <a:t>2213</a:t>
                      </a:r>
                    </a:p>
                  </a:txBody>
                  <a:tcPr marL="14671" marR="14671" marT="7336" marB="7336" anchor="ctr"/>
                </a:tc>
                <a:tc>
                  <a:txBody>
                    <a:bodyPr/>
                    <a:lstStyle/>
                    <a:p>
                      <a:r>
                        <a:rPr lang="en-IN" sz="1050" b="1">
                          <a:latin typeface="Arial" pitchFamily="34" charset="0"/>
                          <a:cs typeface="Arial" pitchFamily="34" charset="0"/>
                        </a:rPr>
                        <a:t>1342</a:t>
                      </a:r>
                    </a:p>
                  </a:txBody>
                  <a:tcPr marL="14671" marR="14671" marT="7336" marB="7336" anchor="ctr"/>
                </a:tc>
                <a:tc>
                  <a:txBody>
                    <a:bodyPr/>
                    <a:lstStyle/>
                    <a:p>
                      <a:r>
                        <a:rPr lang="en-IN" sz="1050" b="1">
                          <a:latin typeface="Arial" pitchFamily="34" charset="0"/>
                          <a:cs typeface="Arial" pitchFamily="34" charset="0"/>
                        </a:rPr>
                        <a:t>1145</a:t>
                      </a:r>
                    </a:p>
                  </a:txBody>
                  <a:tcPr marL="14671" marR="14671" marT="7336" marB="7336" anchor="ctr"/>
                </a:tc>
                <a:tc>
                  <a:txBody>
                    <a:bodyPr/>
                    <a:lstStyle/>
                    <a:p>
                      <a:r>
                        <a:rPr lang="en-IN" sz="1050" b="1">
                          <a:latin typeface="Arial" pitchFamily="34" charset="0"/>
                          <a:cs typeface="Arial" pitchFamily="34" charset="0"/>
                        </a:rPr>
                        <a:t>963</a:t>
                      </a:r>
                    </a:p>
                  </a:txBody>
                  <a:tcPr marL="14671" marR="14671" marT="7336" marB="7336" anchor="ctr"/>
                </a:tc>
                <a:tc>
                  <a:txBody>
                    <a:bodyPr/>
                    <a:lstStyle/>
                    <a:p>
                      <a:r>
                        <a:rPr lang="en-IN" sz="1050" b="1">
                          <a:latin typeface="Arial" pitchFamily="34" charset="0"/>
                          <a:cs typeface="Arial" pitchFamily="34" charset="0"/>
                        </a:rPr>
                        <a:t>955</a:t>
                      </a:r>
                    </a:p>
                  </a:txBody>
                  <a:tcPr marL="14671" marR="14671" marT="7336" marB="7336" anchor="ctr"/>
                </a:tc>
                <a:tc>
                  <a:txBody>
                    <a:bodyPr/>
                    <a:lstStyle/>
                    <a:p>
                      <a:r>
                        <a:rPr lang="en-IN" sz="1050" b="1" dirty="0">
                          <a:latin typeface="Arial" pitchFamily="34" charset="0"/>
                          <a:cs typeface="Arial" pitchFamily="34" charset="0"/>
                        </a:rPr>
                        <a:t>1275</a:t>
                      </a:r>
                    </a:p>
                  </a:txBody>
                  <a:tcPr marL="14671" marR="14671" marT="7336" marB="7336" anchor="ctr"/>
                </a:tc>
                <a:tc>
                  <a:txBody>
                    <a:bodyPr/>
                    <a:lstStyle/>
                    <a:p>
                      <a:r>
                        <a:rPr lang="en-IN" sz="1050" b="1">
                          <a:latin typeface="Arial" pitchFamily="34" charset="0"/>
                          <a:cs typeface="Arial" pitchFamily="34" charset="0"/>
                        </a:rPr>
                        <a:t>822</a:t>
                      </a:r>
                    </a:p>
                  </a:txBody>
                  <a:tcPr marL="14671" marR="14671" marT="7336" marB="7336" anchor="ctr"/>
                </a:tc>
                <a:tc>
                  <a:txBody>
                    <a:bodyPr/>
                    <a:lstStyle/>
                    <a:p>
                      <a:r>
                        <a:rPr lang="en-IN" sz="1050" b="1">
                          <a:latin typeface="Arial" pitchFamily="34" charset="0"/>
                          <a:cs typeface="Arial" pitchFamily="34" charset="0"/>
                        </a:rPr>
                        <a:t>804</a:t>
                      </a:r>
                    </a:p>
                  </a:txBody>
                  <a:tcPr marL="14671" marR="14671" marT="7336" marB="7336" anchor="ctr"/>
                </a:tc>
                <a:tc>
                  <a:txBody>
                    <a:bodyPr/>
                    <a:lstStyle/>
                    <a:p>
                      <a:r>
                        <a:rPr lang="en-IN" sz="1050" b="1">
                          <a:latin typeface="Arial" pitchFamily="34" charset="0"/>
                          <a:cs typeface="Arial" pitchFamily="34" charset="0"/>
                        </a:rPr>
                        <a:t>616</a:t>
                      </a:r>
                    </a:p>
                  </a:txBody>
                  <a:tcPr marL="14671" marR="14671" marT="7336" marB="7336" anchor="ctr"/>
                </a:tc>
                <a:tc>
                  <a:txBody>
                    <a:bodyPr/>
                    <a:lstStyle/>
                    <a:p>
                      <a:r>
                        <a:rPr lang="en-IN" sz="1050" b="1">
                          <a:latin typeface="Arial" pitchFamily="34" charset="0"/>
                          <a:cs typeface="Arial" pitchFamily="34" charset="0"/>
                        </a:rPr>
                        <a:t>567</a:t>
                      </a:r>
                    </a:p>
                  </a:txBody>
                  <a:tcPr marL="14671" marR="14671" marT="7336" marB="7336" anchor="ctr"/>
                </a:tc>
                <a:tc>
                  <a:txBody>
                    <a:bodyPr/>
                    <a:lstStyle/>
                    <a:p>
                      <a:r>
                        <a:rPr lang="en-IN" sz="1050" b="1">
                          <a:latin typeface="Arial" pitchFamily="34" charset="0"/>
                          <a:cs typeface="Arial" pitchFamily="34" charset="0"/>
                        </a:rPr>
                        <a:t>555</a:t>
                      </a:r>
                    </a:p>
                  </a:txBody>
                  <a:tcPr marL="14671" marR="14671" marT="7336" marB="7336" anchor="ctr"/>
                </a:tc>
                <a:tc>
                  <a:txBody>
                    <a:bodyPr/>
                    <a:lstStyle/>
                    <a:p>
                      <a:r>
                        <a:rPr lang="en-IN" sz="1050" b="1">
                          <a:latin typeface="Arial" pitchFamily="34" charset="0"/>
                          <a:cs typeface="Arial" pitchFamily="34" charset="0"/>
                        </a:rPr>
                        <a:t>441</a:t>
                      </a:r>
                    </a:p>
                  </a:txBody>
                  <a:tcPr marL="14671" marR="14671" marT="7336" marB="7336" anchor="ctr"/>
                </a:tc>
                <a:tc>
                  <a:txBody>
                    <a:bodyPr/>
                    <a:lstStyle/>
                    <a:p>
                      <a:r>
                        <a:rPr lang="en-IN" sz="1050" b="1">
                          <a:latin typeface="Arial" pitchFamily="34" charset="0"/>
                          <a:cs typeface="Arial" pitchFamily="34" charset="0"/>
                        </a:rPr>
                        <a:t>17</a:t>
                      </a:r>
                    </a:p>
                  </a:txBody>
                  <a:tcPr marL="14671" marR="14671" marT="7336" marB="7336" anchor="ctr"/>
                </a:tc>
                <a:tc>
                  <a:txBody>
                    <a:bodyPr/>
                    <a:lstStyle/>
                    <a:p>
                      <a:r>
                        <a:rPr lang="en-IN" sz="1050" b="1" dirty="0">
                          <a:latin typeface="Arial" pitchFamily="34" charset="0"/>
                          <a:cs typeface="Arial" pitchFamily="34" charset="0"/>
                        </a:rPr>
                        <a:t>0</a:t>
                      </a:r>
                    </a:p>
                  </a:txBody>
                  <a:tcPr marL="14671" marR="14671" marT="7336" marB="7336" anchor="ctr"/>
                </a:tc>
                <a:tc>
                  <a:txBody>
                    <a:bodyPr/>
                    <a:lstStyle/>
                    <a:p>
                      <a:r>
                        <a:rPr lang="en-IN" sz="1050" b="1">
                          <a:latin typeface="Arial" pitchFamily="34" charset="0"/>
                          <a:cs typeface="Arial" pitchFamily="34" charset="0"/>
                        </a:rPr>
                        <a:t>0</a:t>
                      </a:r>
                    </a:p>
                  </a:txBody>
                  <a:tcPr marL="14671" marR="14671" marT="7336" marB="7336" anchor="ctr"/>
                </a:tc>
                <a:tc>
                  <a:txBody>
                    <a:bodyPr/>
                    <a:lstStyle/>
                    <a:p>
                      <a:r>
                        <a:rPr lang="en-IN" sz="1050" b="1">
                          <a:latin typeface="Arial" pitchFamily="34" charset="0"/>
                          <a:cs typeface="Arial" pitchFamily="34" charset="0"/>
                        </a:rPr>
                        <a:t>0</a:t>
                      </a:r>
                    </a:p>
                  </a:txBody>
                  <a:tcPr marL="14671" marR="14671" marT="7336" marB="7336" anchor="ctr"/>
                </a:tc>
                <a:tc>
                  <a:txBody>
                    <a:bodyPr/>
                    <a:lstStyle/>
                    <a:p>
                      <a:r>
                        <a:rPr lang="en-IN" sz="1050" b="1">
                          <a:latin typeface="Arial" pitchFamily="34" charset="0"/>
                          <a:cs typeface="Arial" pitchFamily="34" charset="0"/>
                        </a:rPr>
                        <a:t>0</a:t>
                      </a:r>
                    </a:p>
                  </a:txBody>
                  <a:tcPr marL="14671" marR="14671" marT="7336" marB="7336" anchor="ctr"/>
                </a:tc>
              </a:tr>
              <a:tr h="269447">
                <a:tc>
                  <a:txBody>
                    <a:bodyPr/>
                    <a:lstStyle/>
                    <a:p>
                      <a:r>
                        <a:rPr lang="en-IN" sz="1050" b="1">
                          <a:latin typeface="Arial" pitchFamily="34" charset="0"/>
                          <a:cs typeface="Arial" pitchFamily="34" charset="0"/>
                        </a:rPr>
                        <a:t>22</a:t>
                      </a:r>
                    </a:p>
                  </a:txBody>
                  <a:tcPr marL="14671" marR="14671" marT="7336" marB="7336" anchor="ctr"/>
                </a:tc>
                <a:tc>
                  <a:txBody>
                    <a:bodyPr/>
                    <a:lstStyle/>
                    <a:p>
                      <a:r>
                        <a:rPr lang="en-IN" sz="1050" b="1">
                          <a:latin typeface="Arial" pitchFamily="34" charset="0"/>
                          <a:cs typeface="Arial" pitchFamily="34" charset="0"/>
                        </a:rPr>
                        <a:t>4230</a:t>
                      </a:r>
                    </a:p>
                  </a:txBody>
                  <a:tcPr marL="14671" marR="14671" marT="7336" marB="7336" anchor="ctr"/>
                </a:tc>
                <a:tc>
                  <a:txBody>
                    <a:bodyPr/>
                    <a:lstStyle/>
                    <a:p>
                      <a:r>
                        <a:rPr lang="en-IN" sz="1050" b="1">
                          <a:latin typeface="Arial" pitchFamily="34" charset="0"/>
                          <a:cs typeface="Arial" pitchFamily="34" charset="0"/>
                        </a:rPr>
                        <a:t>3378</a:t>
                      </a:r>
                    </a:p>
                  </a:txBody>
                  <a:tcPr marL="14671" marR="14671" marT="7336" marB="7336" anchor="ctr"/>
                </a:tc>
                <a:tc>
                  <a:txBody>
                    <a:bodyPr/>
                    <a:lstStyle/>
                    <a:p>
                      <a:r>
                        <a:rPr lang="en-IN" sz="1050" b="1">
                          <a:latin typeface="Arial" pitchFamily="34" charset="0"/>
                          <a:cs typeface="Arial" pitchFamily="34" charset="0"/>
                        </a:rPr>
                        <a:t>2506</a:t>
                      </a:r>
                    </a:p>
                  </a:txBody>
                  <a:tcPr marL="14671" marR="14671" marT="7336" marB="7336" anchor="ctr"/>
                </a:tc>
                <a:tc>
                  <a:txBody>
                    <a:bodyPr/>
                    <a:lstStyle/>
                    <a:p>
                      <a:r>
                        <a:rPr lang="en-IN" sz="1050" b="1">
                          <a:latin typeface="Arial" pitchFamily="34" charset="0"/>
                          <a:cs typeface="Arial" pitchFamily="34" charset="0"/>
                        </a:rPr>
                        <a:t>1642</a:t>
                      </a:r>
                    </a:p>
                  </a:txBody>
                  <a:tcPr marL="14671" marR="14671" marT="7336" marB="7336" anchor="ctr"/>
                </a:tc>
                <a:tc>
                  <a:txBody>
                    <a:bodyPr/>
                    <a:lstStyle/>
                    <a:p>
                      <a:r>
                        <a:rPr lang="en-IN" sz="1050" b="1">
                          <a:latin typeface="Arial" pitchFamily="34" charset="0"/>
                          <a:cs typeface="Arial" pitchFamily="34" charset="0"/>
                        </a:rPr>
                        <a:t>1263</a:t>
                      </a:r>
                    </a:p>
                  </a:txBody>
                  <a:tcPr marL="14671" marR="14671" marT="7336" marB="7336" anchor="ctr"/>
                </a:tc>
                <a:tc>
                  <a:txBody>
                    <a:bodyPr/>
                    <a:lstStyle/>
                    <a:p>
                      <a:r>
                        <a:rPr lang="en-IN" sz="1050" b="1">
                          <a:latin typeface="Arial" pitchFamily="34" charset="0"/>
                          <a:cs typeface="Arial" pitchFamily="34" charset="0"/>
                        </a:rPr>
                        <a:t>942</a:t>
                      </a:r>
                    </a:p>
                  </a:txBody>
                  <a:tcPr marL="14671" marR="14671" marT="7336" marB="7336" anchor="ctr"/>
                </a:tc>
                <a:tc>
                  <a:txBody>
                    <a:bodyPr/>
                    <a:lstStyle/>
                    <a:p>
                      <a:r>
                        <a:rPr lang="en-IN" sz="1050" b="1">
                          <a:latin typeface="Arial" pitchFamily="34" charset="0"/>
                          <a:cs typeface="Arial" pitchFamily="34" charset="0"/>
                        </a:rPr>
                        <a:t>1001</a:t>
                      </a:r>
                    </a:p>
                  </a:txBody>
                  <a:tcPr marL="14671" marR="14671" marT="7336" marB="7336" anchor="ctr"/>
                </a:tc>
                <a:tc>
                  <a:txBody>
                    <a:bodyPr/>
                    <a:lstStyle/>
                    <a:p>
                      <a:r>
                        <a:rPr lang="en-IN" sz="1050" b="1">
                          <a:latin typeface="Arial" pitchFamily="34" charset="0"/>
                          <a:cs typeface="Arial" pitchFamily="34" charset="0"/>
                        </a:rPr>
                        <a:t>901</a:t>
                      </a:r>
                    </a:p>
                  </a:txBody>
                  <a:tcPr marL="14671" marR="14671" marT="7336" marB="7336" anchor="ctr"/>
                </a:tc>
                <a:tc>
                  <a:txBody>
                    <a:bodyPr/>
                    <a:lstStyle/>
                    <a:p>
                      <a:r>
                        <a:rPr lang="en-IN" sz="1050" b="1" dirty="0">
                          <a:latin typeface="Arial" pitchFamily="34" charset="0"/>
                          <a:cs typeface="Arial" pitchFamily="34" charset="0"/>
                        </a:rPr>
                        <a:t>851</a:t>
                      </a:r>
                    </a:p>
                  </a:txBody>
                  <a:tcPr marL="14671" marR="14671" marT="7336" marB="7336" anchor="ctr"/>
                </a:tc>
                <a:tc>
                  <a:txBody>
                    <a:bodyPr/>
                    <a:lstStyle/>
                    <a:p>
                      <a:r>
                        <a:rPr lang="en-IN" sz="1050" b="1">
                          <a:latin typeface="Arial" pitchFamily="34" charset="0"/>
                          <a:cs typeface="Arial" pitchFamily="34" charset="0"/>
                        </a:rPr>
                        <a:t>694</a:t>
                      </a:r>
                    </a:p>
                  </a:txBody>
                  <a:tcPr marL="14671" marR="14671" marT="7336" marB="7336" anchor="ctr"/>
                </a:tc>
                <a:tc>
                  <a:txBody>
                    <a:bodyPr/>
                    <a:lstStyle/>
                    <a:p>
                      <a:r>
                        <a:rPr lang="en-IN" sz="1050" b="1">
                          <a:latin typeface="Arial" pitchFamily="34" charset="0"/>
                          <a:cs typeface="Arial" pitchFamily="34" charset="0"/>
                        </a:rPr>
                        <a:t>791</a:t>
                      </a:r>
                    </a:p>
                  </a:txBody>
                  <a:tcPr marL="14671" marR="14671" marT="7336" marB="7336" anchor="ctr"/>
                </a:tc>
                <a:tc>
                  <a:txBody>
                    <a:bodyPr/>
                    <a:lstStyle/>
                    <a:p>
                      <a:r>
                        <a:rPr lang="en-IN" sz="1050" b="1">
                          <a:latin typeface="Arial" pitchFamily="34" charset="0"/>
                          <a:cs typeface="Arial" pitchFamily="34" charset="0"/>
                        </a:rPr>
                        <a:t>679</a:t>
                      </a:r>
                    </a:p>
                  </a:txBody>
                  <a:tcPr marL="14671" marR="14671" marT="7336" marB="7336" anchor="ctr"/>
                </a:tc>
                <a:tc>
                  <a:txBody>
                    <a:bodyPr/>
                    <a:lstStyle/>
                    <a:p>
                      <a:r>
                        <a:rPr lang="en-IN" sz="1050" b="1">
                          <a:latin typeface="Arial" pitchFamily="34" charset="0"/>
                          <a:cs typeface="Arial" pitchFamily="34" charset="0"/>
                        </a:rPr>
                        <a:t>467</a:t>
                      </a:r>
                    </a:p>
                  </a:txBody>
                  <a:tcPr marL="14671" marR="14671" marT="7336" marB="7336" anchor="ctr"/>
                </a:tc>
                <a:tc>
                  <a:txBody>
                    <a:bodyPr/>
                    <a:lstStyle/>
                    <a:p>
                      <a:r>
                        <a:rPr lang="en-IN" sz="1050" b="1">
                          <a:latin typeface="Arial" pitchFamily="34" charset="0"/>
                          <a:cs typeface="Arial" pitchFamily="34" charset="0"/>
                        </a:rPr>
                        <a:t>8</a:t>
                      </a:r>
                    </a:p>
                  </a:txBody>
                  <a:tcPr marL="14671" marR="14671" marT="7336" marB="7336" anchor="ctr"/>
                </a:tc>
                <a:tc>
                  <a:txBody>
                    <a:bodyPr/>
                    <a:lstStyle/>
                    <a:p>
                      <a:r>
                        <a:rPr lang="en-IN" sz="1050" b="1">
                          <a:latin typeface="Arial" pitchFamily="34" charset="0"/>
                          <a:cs typeface="Arial" pitchFamily="34" charset="0"/>
                        </a:rPr>
                        <a:t>0</a:t>
                      </a:r>
                    </a:p>
                  </a:txBody>
                  <a:tcPr marL="14671" marR="14671" marT="7336" marB="7336" anchor="ctr"/>
                </a:tc>
                <a:tc>
                  <a:txBody>
                    <a:bodyPr/>
                    <a:lstStyle/>
                    <a:p>
                      <a:r>
                        <a:rPr lang="en-IN" sz="1050" b="1" dirty="0">
                          <a:latin typeface="Arial" pitchFamily="34" charset="0"/>
                          <a:cs typeface="Arial" pitchFamily="34" charset="0"/>
                        </a:rPr>
                        <a:t>0</a:t>
                      </a:r>
                    </a:p>
                  </a:txBody>
                  <a:tcPr marL="14671" marR="14671" marT="7336" marB="7336" anchor="ctr"/>
                </a:tc>
                <a:tc>
                  <a:txBody>
                    <a:bodyPr/>
                    <a:lstStyle/>
                    <a:p>
                      <a:r>
                        <a:rPr lang="en-IN" sz="1050" b="1">
                          <a:latin typeface="Arial" pitchFamily="34" charset="0"/>
                          <a:cs typeface="Arial" pitchFamily="34" charset="0"/>
                        </a:rPr>
                        <a:t>0</a:t>
                      </a:r>
                    </a:p>
                  </a:txBody>
                  <a:tcPr marL="14671" marR="14671" marT="7336" marB="7336" anchor="ctr"/>
                </a:tc>
                <a:tc>
                  <a:txBody>
                    <a:bodyPr/>
                    <a:lstStyle/>
                    <a:p>
                      <a:r>
                        <a:rPr lang="en-IN" sz="1050" b="1">
                          <a:latin typeface="Arial" pitchFamily="34" charset="0"/>
                          <a:cs typeface="Arial" pitchFamily="34" charset="0"/>
                        </a:rPr>
                        <a:t>0</a:t>
                      </a:r>
                    </a:p>
                  </a:txBody>
                  <a:tcPr marL="14671" marR="14671" marT="7336" marB="7336" anchor="ctr"/>
                </a:tc>
                <a:tc>
                  <a:txBody>
                    <a:bodyPr/>
                    <a:lstStyle/>
                    <a:p>
                      <a:r>
                        <a:rPr lang="en-IN" sz="1050" b="1">
                          <a:latin typeface="Arial" pitchFamily="34" charset="0"/>
                          <a:cs typeface="Arial" pitchFamily="34" charset="0"/>
                        </a:rPr>
                        <a:t>0</a:t>
                      </a:r>
                    </a:p>
                  </a:txBody>
                  <a:tcPr marL="14671" marR="14671" marT="7336" marB="7336" anchor="ctr"/>
                </a:tc>
              </a:tr>
              <a:tr h="269447">
                <a:tc>
                  <a:txBody>
                    <a:bodyPr/>
                    <a:lstStyle/>
                    <a:p>
                      <a:r>
                        <a:rPr lang="en-IN" sz="1050" b="1">
                          <a:latin typeface="Arial" pitchFamily="34" charset="0"/>
                          <a:cs typeface="Arial" pitchFamily="34" charset="0"/>
                        </a:rPr>
                        <a:t>23</a:t>
                      </a:r>
                    </a:p>
                  </a:txBody>
                  <a:tcPr marL="14671" marR="14671" marT="7336" marB="7336" anchor="ctr"/>
                </a:tc>
                <a:tc>
                  <a:txBody>
                    <a:bodyPr/>
                    <a:lstStyle/>
                    <a:p>
                      <a:r>
                        <a:rPr lang="en-IN" sz="1050" b="1">
                          <a:latin typeface="Arial" pitchFamily="34" charset="0"/>
                          <a:cs typeface="Arial" pitchFamily="34" charset="0"/>
                        </a:rPr>
                        <a:t>3973</a:t>
                      </a:r>
                    </a:p>
                  </a:txBody>
                  <a:tcPr marL="14671" marR="14671" marT="7336" marB="7336" anchor="ctr"/>
                </a:tc>
                <a:tc>
                  <a:txBody>
                    <a:bodyPr/>
                    <a:lstStyle/>
                    <a:p>
                      <a:r>
                        <a:rPr lang="en-IN" sz="1050" b="1">
                          <a:latin typeface="Arial" pitchFamily="34" charset="0"/>
                          <a:cs typeface="Arial" pitchFamily="34" charset="0"/>
                        </a:rPr>
                        <a:t>3369</a:t>
                      </a:r>
                    </a:p>
                  </a:txBody>
                  <a:tcPr marL="14671" marR="14671" marT="7336" marB="7336" anchor="ctr"/>
                </a:tc>
                <a:tc>
                  <a:txBody>
                    <a:bodyPr/>
                    <a:lstStyle/>
                    <a:p>
                      <a:r>
                        <a:rPr lang="en-IN" sz="1050" b="1">
                          <a:latin typeface="Arial" pitchFamily="34" charset="0"/>
                          <a:cs typeface="Arial" pitchFamily="34" charset="0"/>
                        </a:rPr>
                        <a:t>2064</a:t>
                      </a:r>
                    </a:p>
                  </a:txBody>
                  <a:tcPr marL="14671" marR="14671" marT="7336" marB="7336" anchor="ctr"/>
                </a:tc>
                <a:tc>
                  <a:txBody>
                    <a:bodyPr/>
                    <a:lstStyle/>
                    <a:p>
                      <a:r>
                        <a:rPr lang="en-IN" sz="1050" b="1">
                          <a:latin typeface="Arial" pitchFamily="34" charset="0"/>
                          <a:cs typeface="Arial" pitchFamily="34" charset="0"/>
                        </a:rPr>
                        <a:t>1522</a:t>
                      </a:r>
                    </a:p>
                  </a:txBody>
                  <a:tcPr marL="14671" marR="14671" marT="7336" marB="7336" anchor="ctr"/>
                </a:tc>
                <a:tc>
                  <a:txBody>
                    <a:bodyPr/>
                    <a:lstStyle/>
                    <a:p>
                      <a:r>
                        <a:rPr lang="en-IN" sz="1050" b="1">
                          <a:latin typeface="Arial" pitchFamily="34" charset="0"/>
                          <a:cs typeface="Arial" pitchFamily="34" charset="0"/>
                        </a:rPr>
                        <a:t>1143</a:t>
                      </a:r>
                    </a:p>
                  </a:txBody>
                  <a:tcPr marL="14671" marR="14671" marT="7336" marB="7336" anchor="ctr"/>
                </a:tc>
                <a:tc>
                  <a:txBody>
                    <a:bodyPr/>
                    <a:lstStyle/>
                    <a:p>
                      <a:r>
                        <a:rPr lang="en-IN" sz="1050" b="1">
                          <a:latin typeface="Arial" pitchFamily="34" charset="0"/>
                          <a:cs typeface="Arial" pitchFamily="34" charset="0"/>
                        </a:rPr>
                        <a:t>1041</a:t>
                      </a:r>
                    </a:p>
                  </a:txBody>
                  <a:tcPr marL="14671" marR="14671" marT="7336" marB="7336" anchor="ctr"/>
                </a:tc>
                <a:tc>
                  <a:txBody>
                    <a:bodyPr/>
                    <a:lstStyle/>
                    <a:p>
                      <a:r>
                        <a:rPr lang="en-IN" sz="1050" b="1">
                          <a:latin typeface="Arial" pitchFamily="34" charset="0"/>
                          <a:cs typeface="Arial" pitchFamily="34" charset="0"/>
                        </a:rPr>
                        <a:t>1065</a:t>
                      </a:r>
                    </a:p>
                  </a:txBody>
                  <a:tcPr marL="14671" marR="14671" marT="7336" marB="7336" anchor="ctr"/>
                </a:tc>
                <a:tc>
                  <a:txBody>
                    <a:bodyPr/>
                    <a:lstStyle/>
                    <a:p>
                      <a:r>
                        <a:rPr lang="en-IN" sz="1050" b="1">
                          <a:latin typeface="Arial" pitchFamily="34" charset="0"/>
                          <a:cs typeface="Arial" pitchFamily="34" charset="0"/>
                        </a:rPr>
                        <a:t>824</a:t>
                      </a:r>
                    </a:p>
                  </a:txBody>
                  <a:tcPr marL="14671" marR="14671" marT="7336" marB="7336" anchor="ctr"/>
                </a:tc>
                <a:tc>
                  <a:txBody>
                    <a:bodyPr/>
                    <a:lstStyle/>
                    <a:p>
                      <a:r>
                        <a:rPr lang="en-IN" sz="1050" b="1" dirty="0">
                          <a:latin typeface="Arial" pitchFamily="34" charset="0"/>
                          <a:cs typeface="Arial" pitchFamily="34" charset="0"/>
                        </a:rPr>
                        <a:t>799</a:t>
                      </a:r>
                    </a:p>
                  </a:txBody>
                  <a:tcPr marL="14671" marR="14671" marT="7336" marB="7336" anchor="ctr"/>
                </a:tc>
                <a:tc>
                  <a:txBody>
                    <a:bodyPr/>
                    <a:lstStyle/>
                    <a:p>
                      <a:r>
                        <a:rPr lang="en-IN" sz="1050" b="1">
                          <a:latin typeface="Arial" pitchFamily="34" charset="0"/>
                          <a:cs typeface="Arial" pitchFamily="34" charset="0"/>
                        </a:rPr>
                        <a:t>674</a:t>
                      </a:r>
                    </a:p>
                  </a:txBody>
                  <a:tcPr marL="14671" marR="14671" marT="7336" marB="7336" anchor="ctr"/>
                </a:tc>
                <a:tc>
                  <a:txBody>
                    <a:bodyPr/>
                    <a:lstStyle/>
                    <a:p>
                      <a:r>
                        <a:rPr lang="en-IN" sz="1050" b="1">
                          <a:latin typeface="Arial" pitchFamily="34" charset="0"/>
                          <a:cs typeface="Arial" pitchFamily="34" charset="0"/>
                        </a:rPr>
                        <a:t>412</a:t>
                      </a:r>
                    </a:p>
                  </a:txBody>
                  <a:tcPr marL="14671" marR="14671" marT="7336" marB="7336" anchor="ctr"/>
                </a:tc>
                <a:tc>
                  <a:txBody>
                    <a:bodyPr/>
                    <a:lstStyle/>
                    <a:p>
                      <a:r>
                        <a:rPr lang="en-IN" sz="1050" b="1">
                          <a:latin typeface="Arial" pitchFamily="34" charset="0"/>
                          <a:cs typeface="Arial" pitchFamily="34" charset="0"/>
                        </a:rPr>
                        <a:t>410</a:t>
                      </a:r>
                    </a:p>
                  </a:txBody>
                  <a:tcPr marL="14671" marR="14671" marT="7336" marB="7336" anchor="ctr"/>
                </a:tc>
                <a:tc>
                  <a:txBody>
                    <a:bodyPr/>
                    <a:lstStyle/>
                    <a:p>
                      <a:r>
                        <a:rPr lang="en-IN" sz="1050" b="1">
                          <a:latin typeface="Arial" pitchFamily="34" charset="0"/>
                          <a:cs typeface="Arial" pitchFamily="34" charset="0"/>
                        </a:rPr>
                        <a:t>0</a:t>
                      </a:r>
                    </a:p>
                  </a:txBody>
                  <a:tcPr marL="14671" marR="14671" marT="7336" marB="7336" anchor="ctr"/>
                </a:tc>
                <a:tc>
                  <a:txBody>
                    <a:bodyPr/>
                    <a:lstStyle/>
                    <a:p>
                      <a:r>
                        <a:rPr lang="en-IN" sz="1050" b="1">
                          <a:latin typeface="Arial" pitchFamily="34" charset="0"/>
                          <a:cs typeface="Arial" pitchFamily="34" charset="0"/>
                        </a:rPr>
                        <a:t>0</a:t>
                      </a:r>
                    </a:p>
                  </a:txBody>
                  <a:tcPr marL="14671" marR="14671" marT="7336" marB="7336" anchor="ctr"/>
                </a:tc>
                <a:tc>
                  <a:txBody>
                    <a:bodyPr/>
                    <a:lstStyle/>
                    <a:p>
                      <a:r>
                        <a:rPr lang="en-IN" sz="1050" b="1">
                          <a:latin typeface="Arial" pitchFamily="34" charset="0"/>
                          <a:cs typeface="Arial" pitchFamily="34" charset="0"/>
                        </a:rPr>
                        <a:t>0</a:t>
                      </a:r>
                    </a:p>
                  </a:txBody>
                  <a:tcPr marL="14671" marR="14671" marT="7336" marB="7336" anchor="ctr"/>
                </a:tc>
                <a:tc>
                  <a:txBody>
                    <a:bodyPr/>
                    <a:lstStyle/>
                    <a:p>
                      <a:r>
                        <a:rPr lang="en-IN" sz="1050" b="1">
                          <a:latin typeface="Arial" pitchFamily="34" charset="0"/>
                          <a:cs typeface="Arial" pitchFamily="34" charset="0"/>
                        </a:rPr>
                        <a:t>0</a:t>
                      </a:r>
                    </a:p>
                  </a:txBody>
                  <a:tcPr marL="14671" marR="14671" marT="7336" marB="7336" anchor="ctr"/>
                </a:tc>
                <a:tc>
                  <a:txBody>
                    <a:bodyPr/>
                    <a:lstStyle/>
                    <a:p>
                      <a:r>
                        <a:rPr lang="en-IN" sz="1050" b="1">
                          <a:latin typeface="Arial" pitchFamily="34" charset="0"/>
                          <a:cs typeface="Arial" pitchFamily="34" charset="0"/>
                        </a:rPr>
                        <a:t>0</a:t>
                      </a:r>
                    </a:p>
                  </a:txBody>
                  <a:tcPr marL="14671" marR="14671" marT="7336" marB="7336" anchor="ctr"/>
                </a:tc>
                <a:tc>
                  <a:txBody>
                    <a:bodyPr/>
                    <a:lstStyle/>
                    <a:p>
                      <a:r>
                        <a:rPr lang="en-IN" sz="1050" b="1">
                          <a:latin typeface="Arial" pitchFamily="34" charset="0"/>
                          <a:cs typeface="Arial" pitchFamily="34" charset="0"/>
                        </a:rPr>
                        <a:t>0</a:t>
                      </a:r>
                    </a:p>
                  </a:txBody>
                  <a:tcPr marL="14671" marR="14671" marT="7336" marB="7336" anchor="ctr"/>
                </a:tc>
                <a:tc>
                  <a:txBody>
                    <a:bodyPr/>
                    <a:lstStyle/>
                    <a:p>
                      <a:r>
                        <a:rPr lang="en-IN" sz="1050" b="1">
                          <a:latin typeface="Arial" pitchFamily="34" charset="0"/>
                          <a:cs typeface="Arial" pitchFamily="34" charset="0"/>
                        </a:rPr>
                        <a:t>0</a:t>
                      </a:r>
                    </a:p>
                  </a:txBody>
                  <a:tcPr marL="14671" marR="14671" marT="7336" marB="7336" anchor="ctr"/>
                </a:tc>
              </a:tr>
              <a:tr h="269447">
                <a:tc>
                  <a:txBody>
                    <a:bodyPr/>
                    <a:lstStyle/>
                    <a:p>
                      <a:r>
                        <a:rPr lang="en-IN" sz="1050" b="1">
                          <a:latin typeface="Arial" pitchFamily="34" charset="0"/>
                          <a:cs typeface="Arial" pitchFamily="34" charset="0"/>
                        </a:rPr>
                        <a:t>24</a:t>
                      </a:r>
                    </a:p>
                  </a:txBody>
                  <a:tcPr marL="14671" marR="14671" marT="7336" marB="7336" anchor="ctr"/>
                </a:tc>
                <a:tc>
                  <a:txBody>
                    <a:bodyPr/>
                    <a:lstStyle/>
                    <a:p>
                      <a:r>
                        <a:rPr lang="en-IN" sz="1050" b="1">
                          <a:latin typeface="Arial" pitchFamily="34" charset="0"/>
                          <a:cs typeface="Arial" pitchFamily="34" charset="0"/>
                        </a:rPr>
                        <a:t>3882</a:t>
                      </a:r>
                    </a:p>
                  </a:txBody>
                  <a:tcPr marL="14671" marR="14671" marT="7336" marB="7336" anchor="ctr"/>
                </a:tc>
                <a:tc>
                  <a:txBody>
                    <a:bodyPr/>
                    <a:lstStyle/>
                    <a:p>
                      <a:r>
                        <a:rPr lang="en-IN" sz="1050" b="1">
                          <a:latin typeface="Arial" pitchFamily="34" charset="0"/>
                          <a:cs typeface="Arial" pitchFamily="34" charset="0"/>
                        </a:rPr>
                        <a:t>3252</a:t>
                      </a:r>
                    </a:p>
                  </a:txBody>
                  <a:tcPr marL="14671" marR="14671" marT="7336" marB="7336" anchor="ctr"/>
                </a:tc>
                <a:tc>
                  <a:txBody>
                    <a:bodyPr/>
                    <a:lstStyle/>
                    <a:p>
                      <a:r>
                        <a:rPr lang="en-IN" sz="1050" b="1">
                          <a:latin typeface="Arial" pitchFamily="34" charset="0"/>
                          <a:cs typeface="Arial" pitchFamily="34" charset="0"/>
                        </a:rPr>
                        <a:t>2067</a:t>
                      </a:r>
                    </a:p>
                  </a:txBody>
                  <a:tcPr marL="14671" marR="14671" marT="7336" marB="7336" anchor="ctr"/>
                </a:tc>
                <a:tc>
                  <a:txBody>
                    <a:bodyPr/>
                    <a:lstStyle/>
                    <a:p>
                      <a:r>
                        <a:rPr lang="en-IN" sz="1050" b="1">
                          <a:latin typeface="Arial" pitchFamily="34" charset="0"/>
                          <a:cs typeface="Arial" pitchFamily="34" charset="0"/>
                        </a:rPr>
                        <a:t>1613</a:t>
                      </a:r>
                    </a:p>
                  </a:txBody>
                  <a:tcPr marL="14671" marR="14671" marT="7336" marB="7336" anchor="ctr"/>
                </a:tc>
                <a:tc>
                  <a:txBody>
                    <a:bodyPr/>
                    <a:lstStyle/>
                    <a:p>
                      <a:r>
                        <a:rPr lang="en-IN" sz="1050" b="1">
                          <a:latin typeface="Arial" pitchFamily="34" charset="0"/>
                          <a:cs typeface="Arial" pitchFamily="34" charset="0"/>
                        </a:rPr>
                        <a:t>1289</a:t>
                      </a:r>
                    </a:p>
                  </a:txBody>
                  <a:tcPr marL="14671" marR="14671" marT="7336" marB="7336" anchor="ctr"/>
                </a:tc>
                <a:tc>
                  <a:txBody>
                    <a:bodyPr/>
                    <a:lstStyle/>
                    <a:p>
                      <a:r>
                        <a:rPr lang="en-IN" sz="1050" b="1">
                          <a:latin typeface="Arial" pitchFamily="34" charset="0"/>
                          <a:cs typeface="Arial" pitchFamily="34" charset="0"/>
                        </a:rPr>
                        <a:t>911</a:t>
                      </a:r>
                    </a:p>
                  </a:txBody>
                  <a:tcPr marL="14671" marR="14671" marT="7336" marB="7336" anchor="ctr"/>
                </a:tc>
                <a:tc>
                  <a:txBody>
                    <a:bodyPr/>
                    <a:lstStyle/>
                    <a:p>
                      <a:r>
                        <a:rPr lang="en-IN" sz="1050" b="1">
                          <a:latin typeface="Arial" pitchFamily="34" charset="0"/>
                          <a:cs typeface="Arial" pitchFamily="34" charset="0"/>
                        </a:rPr>
                        <a:t>1143</a:t>
                      </a:r>
                    </a:p>
                  </a:txBody>
                  <a:tcPr marL="14671" marR="14671" marT="7336" marB="7336" anchor="ctr"/>
                </a:tc>
                <a:tc>
                  <a:txBody>
                    <a:bodyPr/>
                    <a:lstStyle/>
                    <a:p>
                      <a:r>
                        <a:rPr lang="en-IN" sz="1050" b="1">
                          <a:latin typeface="Arial" pitchFamily="34" charset="0"/>
                          <a:cs typeface="Arial" pitchFamily="34" charset="0"/>
                        </a:rPr>
                        <a:t>913</a:t>
                      </a:r>
                    </a:p>
                  </a:txBody>
                  <a:tcPr marL="14671" marR="14671" marT="7336" marB="7336" anchor="ctr"/>
                </a:tc>
                <a:tc>
                  <a:txBody>
                    <a:bodyPr/>
                    <a:lstStyle/>
                    <a:p>
                      <a:r>
                        <a:rPr lang="en-IN" sz="1050" b="1">
                          <a:latin typeface="Arial" pitchFamily="34" charset="0"/>
                          <a:cs typeface="Arial" pitchFamily="34" charset="0"/>
                        </a:rPr>
                        <a:t>678</a:t>
                      </a:r>
                    </a:p>
                  </a:txBody>
                  <a:tcPr marL="14671" marR="14671" marT="7336" marB="7336" anchor="ctr"/>
                </a:tc>
                <a:tc>
                  <a:txBody>
                    <a:bodyPr/>
                    <a:lstStyle/>
                    <a:p>
                      <a:r>
                        <a:rPr lang="en-IN" sz="1050" b="1">
                          <a:latin typeface="Arial" pitchFamily="34" charset="0"/>
                          <a:cs typeface="Arial" pitchFamily="34" charset="0"/>
                        </a:rPr>
                        <a:t>430</a:t>
                      </a:r>
                    </a:p>
                  </a:txBody>
                  <a:tcPr marL="14671" marR="14671" marT="7336" marB="7336" anchor="ctr"/>
                </a:tc>
                <a:tc>
                  <a:txBody>
                    <a:bodyPr/>
                    <a:lstStyle/>
                    <a:p>
                      <a:r>
                        <a:rPr lang="en-IN" sz="1050" b="1">
                          <a:latin typeface="Arial" pitchFamily="34" charset="0"/>
                          <a:cs typeface="Arial" pitchFamily="34" charset="0"/>
                        </a:rPr>
                        <a:t>384</a:t>
                      </a:r>
                    </a:p>
                  </a:txBody>
                  <a:tcPr marL="14671" marR="14671" marT="7336" marB="7336" anchor="ctr"/>
                </a:tc>
                <a:tc>
                  <a:txBody>
                    <a:bodyPr/>
                    <a:lstStyle/>
                    <a:p>
                      <a:r>
                        <a:rPr lang="en-IN" sz="1050" b="1">
                          <a:latin typeface="Arial" pitchFamily="34" charset="0"/>
                          <a:cs typeface="Arial" pitchFamily="34" charset="0"/>
                        </a:rPr>
                        <a:t>0</a:t>
                      </a:r>
                    </a:p>
                  </a:txBody>
                  <a:tcPr marL="14671" marR="14671" marT="7336" marB="7336" anchor="ctr"/>
                </a:tc>
                <a:tc>
                  <a:txBody>
                    <a:bodyPr/>
                    <a:lstStyle/>
                    <a:p>
                      <a:r>
                        <a:rPr lang="en-IN" sz="1050" b="1">
                          <a:latin typeface="Arial" pitchFamily="34" charset="0"/>
                          <a:cs typeface="Arial" pitchFamily="34" charset="0"/>
                        </a:rPr>
                        <a:t>0</a:t>
                      </a:r>
                    </a:p>
                  </a:txBody>
                  <a:tcPr marL="14671" marR="14671" marT="7336" marB="7336" anchor="ctr"/>
                </a:tc>
                <a:tc>
                  <a:txBody>
                    <a:bodyPr/>
                    <a:lstStyle/>
                    <a:p>
                      <a:r>
                        <a:rPr lang="en-IN" sz="1050" b="1">
                          <a:latin typeface="Arial" pitchFamily="34" charset="0"/>
                          <a:cs typeface="Arial" pitchFamily="34" charset="0"/>
                        </a:rPr>
                        <a:t>0</a:t>
                      </a:r>
                    </a:p>
                  </a:txBody>
                  <a:tcPr marL="14671" marR="14671" marT="7336" marB="7336" anchor="ctr"/>
                </a:tc>
                <a:tc>
                  <a:txBody>
                    <a:bodyPr/>
                    <a:lstStyle/>
                    <a:p>
                      <a:r>
                        <a:rPr lang="en-IN" sz="1050" b="1">
                          <a:latin typeface="Arial" pitchFamily="34" charset="0"/>
                          <a:cs typeface="Arial" pitchFamily="34" charset="0"/>
                        </a:rPr>
                        <a:t>0</a:t>
                      </a:r>
                    </a:p>
                  </a:txBody>
                  <a:tcPr marL="14671" marR="14671" marT="7336" marB="7336" anchor="ctr"/>
                </a:tc>
                <a:tc>
                  <a:txBody>
                    <a:bodyPr/>
                    <a:lstStyle/>
                    <a:p>
                      <a:r>
                        <a:rPr lang="en-IN" sz="1050" b="1">
                          <a:latin typeface="Arial" pitchFamily="34" charset="0"/>
                          <a:cs typeface="Arial" pitchFamily="34" charset="0"/>
                        </a:rPr>
                        <a:t>0</a:t>
                      </a:r>
                    </a:p>
                  </a:txBody>
                  <a:tcPr marL="14671" marR="14671" marT="7336" marB="7336" anchor="ctr"/>
                </a:tc>
                <a:tc>
                  <a:txBody>
                    <a:bodyPr/>
                    <a:lstStyle/>
                    <a:p>
                      <a:r>
                        <a:rPr lang="en-IN" sz="1050" b="1">
                          <a:latin typeface="Arial" pitchFamily="34" charset="0"/>
                          <a:cs typeface="Arial" pitchFamily="34" charset="0"/>
                        </a:rPr>
                        <a:t>0</a:t>
                      </a:r>
                    </a:p>
                  </a:txBody>
                  <a:tcPr marL="14671" marR="14671" marT="7336" marB="7336" anchor="ctr"/>
                </a:tc>
                <a:tc>
                  <a:txBody>
                    <a:bodyPr/>
                    <a:lstStyle/>
                    <a:p>
                      <a:r>
                        <a:rPr lang="en-IN" sz="1050" b="1">
                          <a:latin typeface="Arial" pitchFamily="34" charset="0"/>
                          <a:cs typeface="Arial" pitchFamily="34" charset="0"/>
                        </a:rPr>
                        <a:t>0</a:t>
                      </a:r>
                    </a:p>
                  </a:txBody>
                  <a:tcPr marL="14671" marR="14671" marT="7336" marB="7336" anchor="ctr"/>
                </a:tc>
                <a:tc>
                  <a:txBody>
                    <a:bodyPr/>
                    <a:lstStyle/>
                    <a:p>
                      <a:r>
                        <a:rPr lang="en-IN" sz="1050" b="1">
                          <a:latin typeface="Arial" pitchFamily="34" charset="0"/>
                          <a:cs typeface="Arial" pitchFamily="34" charset="0"/>
                        </a:rPr>
                        <a:t>0</a:t>
                      </a:r>
                    </a:p>
                  </a:txBody>
                  <a:tcPr marL="14671" marR="14671" marT="7336" marB="7336" anchor="ctr"/>
                </a:tc>
              </a:tr>
              <a:tr h="269447">
                <a:tc>
                  <a:txBody>
                    <a:bodyPr/>
                    <a:lstStyle/>
                    <a:p>
                      <a:r>
                        <a:rPr lang="en-IN" sz="1050" b="1">
                          <a:latin typeface="Arial" pitchFamily="34" charset="0"/>
                          <a:cs typeface="Arial" pitchFamily="34" charset="0"/>
                        </a:rPr>
                        <a:t>25</a:t>
                      </a:r>
                    </a:p>
                  </a:txBody>
                  <a:tcPr marL="14671" marR="14671" marT="7336" marB="7336" anchor="ctr"/>
                </a:tc>
                <a:tc>
                  <a:txBody>
                    <a:bodyPr/>
                    <a:lstStyle/>
                    <a:p>
                      <a:r>
                        <a:rPr lang="en-IN" sz="1050" b="1">
                          <a:latin typeface="Arial" pitchFamily="34" charset="0"/>
                          <a:cs typeface="Arial" pitchFamily="34" charset="0"/>
                        </a:rPr>
                        <a:t>3439</a:t>
                      </a:r>
                    </a:p>
                  </a:txBody>
                  <a:tcPr marL="14671" marR="14671" marT="7336" marB="7336" anchor="ctr"/>
                </a:tc>
                <a:tc>
                  <a:txBody>
                    <a:bodyPr/>
                    <a:lstStyle/>
                    <a:p>
                      <a:r>
                        <a:rPr lang="en-IN" sz="1050" b="1">
                          <a:latin typeface="Arial" pitchFamily="34" charset="0"/>
                          <a:cs typeface="Arial" pitchFamily="34" charset="0"/>
                        </a:rPr>
                        <a:t>3087</a:t>
                      </a:r>
                    </a:p>
                  </a:txBody>
                  <a:tcPr marL="14671" marR="14671" marT="7336" marB="7336" anchor="ctr"/>
                </a:tc>
                <a:tc>
                  <a:txBody>
                    <a:bodyPr/>
                    <a:lstStyle/>
                    <a:p>
                      <a:r>
                        <a:rPr lang="en-IN" sz="1050" b="1">
                          <a:latin typeface="Arial" pitchFamily="34" charset="0"/>
                          <a:cs typeface="Arial" pitchFamily="34" charset="0"/>
                        </a:rPr>
                        <a:t>2280</a:t>
                      </a:r>
                    </a:p>
                  </a:txBody>
                  <a:tcPr marL="14671" marR="14671" marT="7336" marB="7336" anchor="ctr"/>
                </a:tc>
                <a:tc>
                  <a:txBody>
                    <a:bodyPr/>
                    <a:lstStyle/>
                    <a:p>
                      <a:r>
                        <a:rPr lang="en-IN" sz="1050" b="1">
                          <a:latin typeface="Arial" pitchFamily="34" charset="0"/>
                          <a:cs typeface="Arial" pitchFamily="34" charset="0"/>
                        </a:rPr>
                        <a:t>1639</a:t>
                      </a:r>
                    </a:p>
                  </a:txBody>
                  <a:tcPr marL="14671" marR="14671" marT="7336" marB="7336" anchor="ctr"/>
                </a:tc>
                <a:tc>
                  <a:txBody>
                    <a:bodyPr/>
                    <a:lstStyle/>
                    <a:p>
                      <a:r>
                        <a:rPr lang="en-IN" sz="1050" b="1">
                          <a:latin typeface="Arial" pitchFamily="34" charset="0"/>
                          <a:cs typeface="Arial" pitchFamily="34" charset="0"/>
                        </a:rPr>
                        <a:t>1212</a:t>
                      </a:r>
                    </a:p>
                  </a:txBody>
                  <a:tcPr marL="14671" marR="14671" marT="7336" marB="7336" anchor="ctr"/>
                </a:tc>
                <a:tc>
                  <a:txBody>
                    <a:bodyPr/>
                    <a:lstStyle/>
                    <a:p>
                      <a:r>
                        <a:rPr lang="en-IN" sz="1050" b="1">
                          <a:latin typeface="Arial" pitchFamily="34" charset="0"/>
                          <a:cs typeface="Arial" pitchFamily="34" charset="0"/>
                        </a:rPr>
                        <a:t>816</a:t>
                      </a:r>
                    </a:p>
                  </a:txBody>
                  <a:tcPr marL="14671" marR="14671" marT="7336" marB="7336" anchor="ctr"/>
                </a:tc>
                <a:tc>
                  <a:txBody>
                    <a:bodyPr/>
                    <a:lstStyle/>
                    <a:p>
                      <a:r>
                        <a:rPr lang="en-IN" sz="1050" b="1">
                          <a:latin typeface="Arial" pitchFamily="34" charset="0"/>
                          <a:cs typeface="Arial" pitchFamily="34" charset="0"/>
                        </a:rPr>
                        <a:t>577</a:t>
                      </a:r>
                    </a:p>
                  </a:txBody>
                  <a:tcPr marL="14671" marR="14671" marT="7336" marB="7336" anchor="ctr"/>
                </a:tc>
                <a:tc>
                  <a:txBody>
                    <a:bodyPr/>
                    <a:lstStyle/>
                    <a:p>
                      <a:r>
                        <a:rPr lang="en-IN" sz="1050" b="1">
                          <a:latin typeface="Arial" pitchFamily="34" charset="0"/>
                          <a:cs typeface="Arial" pitchFamily="34" charset="0"/>
                        </a:rPr>
                        <a:t>723</a:t>
                      </a:r>
                    </a:p>
                  </a:txBody>
                  <a:tcPr marL="14671" marR="14671" marT="7336" marB="7336" anchor="ctr"/>
                </a:tc>
                <a:tc>
                  <a:txBody>
                    <a:bodyPr/>
                    <a:lstStyle/>
                    <a:p>
                      <a:r>
                        <a:rPr lang="en-IN" sz="1050" b="1">
                          <a:latin typeface="Arial" pitchFamily="34" charset="0"/>
                          <a:cs typeface="Arial" pitchFamily="34" charset="0"/>
                        </a:rPr>
                        <a:t>536</a:t>
                      </a:r>
                    </a:p>
                  </a:txBody>
                  <a:tcPr marL="14671" marR="14671" marT="7336" marB="7336" anchor="ctr"/>
                </a:tc>
                <a:tc>
                  <a:txBody>
                    <a:bodyPr/>
                    <a:lstStyle/>
                    <a:p>
                      <a:r>
                        <a:rPr lang="en-IN" sz="1050" b="1">
                          <a:latin typeface="Arial" pitchFamily="34" charset="0"/>
                          <a:cs typeface="Arial" pitchFamily="34" charset="0"/>
                        </a:rPr>
                        <a:t>537</a:t>
                      </a:r>
                    </a:p>
                  </a:txBody>
                  <a:tcPr marL="14671" marR="14671" marT="7336" marB="7336" anchor="ctr"/>
                </a:tc>
                <a:tc>
                  <a:txBody>
                    <a:bodyPr/>
                    <a:lstStyle/>
                    <a:p>
                      <a:r>
                        <a:rPr lang="en-IN" sz="1050" b="1" dirty="0">
                          <a:latin typeface="Arial" pitchFamily="34" charset="0"/>
                          <a:cs typeface="Arial" pitchFamily="34" charset="0"/>
                        </a:rPr>
                        <a:t>23</a:t>
                      </a:r>
                    </a:p>
                  </a:txBody>
                  <a:tcPr marL="14671" marR="14671" marT="7336" marB="7336" anchor="ctr"/>
                </a:tc>
                <a:tc>
                  <a:txBody>
                    <a:bodyPr/>
                    <a:lstStyle/>
                    <a:p>
                      <a:r>
                        <a:rPr lang="en-IN" sz="1050" b="1">
                          <a:latin typeface="Arial" pitchFamily="34" charset="0"/>
                          <a:cs typeface="Arial" pitchFamily="34" charset="0"/>
                        </a:rPr>
                        <a:t>0</a:t>
                      </a:r>
                    </a:p>
                  </a:txBody>
                  <a:tcPr marL="14671" marR="14671" marT="7336" marB="7336" anchor="ctr"/>
                </a:tc>
                <a:tc>
                  <a:txBody>
                    <a:bodyPr/>
                    <a:lstStyle/>
                    <a:p>
                      <a:r>
                        <a:rPr lang="en-IN" sz="1050" b="1">
                          <a:latin typeface="Arial" pitchFamily="34" charset="0"/>
                          <a:cs typeface="Arial" pitchFamily="34" charset="0"/>
                        </a:rPr>
                        <a:t>0</a:t>
                      </a:r>
                    </a:p>
                  </a:txBody>
                  <a:tcPr marL="14671" marR="14671" marT="7336" marB="7336" anchor="ctr"/>
                </a:tc>
                <a:tc>
                  <a:txBody>
                    <a:bodyPr/>
                    <a:lstStyle/>
                    <a:p>
                      <a:r>
                        <a:rPr lang="en-IN" sz="1050" b="1">
                          <a:latin typeface="Arial" pitchFamily="34" charset="0"/>
                          <a:cs typeface="Arial" pitchFamily="34" charset="0"/>
                        </a:rPr>
                        <a:t>0</a:t>
                      </a:r>
                    </a:p>
                  </a:txBody>
                  <a:tcPr marL="14671" marR="14671" marT="7336" marB="7336" anchor="ctr"/>
                </a:tc>
                <a:tc>
                  <a:txBody>
                    <a:bodyPr/>
                    <a:lstStyle/>
                    <a:p>
                      <a:r>
                        <a:rPr lang="en-IN" sz="1050" b="1">
                          <a:latin typeface="Arial" pitchFamily="34" charset="0"/>
                          <a:cs typeface="Arial" pitchFamily="34" charset="0"/>
                        </a:rPr>
                        <a:t>0</a:t>
                      </a:r>
                    </a:p>
                  </a:txBody>
                  <a:tcPr marL="14671" marR="14671" marT="7336" marB="7336" anchor="ctr"/>
                </a:tc>
                <a:tc>
                  <a:txBody>
                    <a:bodyPr/>
                    <a:lstStyle/>
                    <a:p>
                      <a:r>
                        <a:rPr lang="en-IN" sz="1050" b="1">
                          <a:latin typeface="Arial" pitchFamily="34" charset="0"/>
                          <a:cs typeface="Arial" pitchFamily="34" charset="0"/>
                        </a:rPr>
                        <a:t>0</a:t>
                      </a:r>
                    </a:p>
                  </a:txBody>
                  <a:tcPr marL="14671" marR="14671" marT="7336" marB="7336" anchor="ctr"/>
                </a:tc>
                <a:tc>
                  <a:txBody>
                    <a:bodyPr/>
                    <a:lstStyle/>
                    <a:p>
                      <a:r>
                        <a:rPr lang="en-IN" sz="1050" b="1">
                          <a:latin typeface="Arial" pitchFamily="34" charset="0"/>
                          <a:cs typeface="Arial" pitchFamily="34" charset="0"/>
                        </a:rPr>
                        <a:t>0</a:t>
                      </a:r>
                    </a:p>
                  </a:txBody>
                  <a:tcPr marL="14671" marR="14671" marT="7336" marB="7336" anchor="ctr"/>
                </a:tc>
                <a:tc>
                  <a:txBody>
                    <a:bodyPr/>
                    <a:lstStyle/>
                    <a:p>
                      <a:r>
                        <a:rPr lang="en-IN" sz="1050" b="1">
                          <a:latin typeface="Arial" pitchFamily="34" charset="0"/>
                          <a:cs typeface="Arial" pitchFamily="34" charset="0"/>
                        </a:rPr>
                        <a:t>0</a:t>
                      </a:r>
                    </a:p>
                  </a:txBody>
                  <a:tcPr marL="14671" marR="14671" marT="7336" marB="7336" anchor="ctr"/>
                </a:tc>
                <a:tc>
                  <a:txBody>
                    <a:bodyPr/>
                    <a:lstStyle/>
                    <a:p>
                      <a:r>
                        <a:rPr lang="en-IN" sz="1050" b="1">
                          <a:latin typeface="Arial" pitchFamily="34" charset="0"/>
                          <a:cs typeface="Arial" pitchFamily="34" charset="0"/>
                        </a:rPr>
                        <a:t>0</a:t>
                      </a:r>
                    </a:p>
                  </a:txBody>
                  <a:tcPr marL="14671" marR="14671" marT="7336" marB="7336" anchor="ctr"/>
                </a:tc>
              </a:tr>
              <a:tr h="269447">
                <a:tc>
                  <a:txBody>
                    <a:bodyPr/>
                    <a:lstStyle/>
                    <a:p>
                      <a:r>
                        <a:rPr lang="en-IN" sz="1050" b="1">
                          <a:latin typeface="Arial" pitchFamily="34" charset="0"/>
                          <a:cs typeface="Arial" pitchFamily="34" charset="0"/>
                        </a:rPr>
                        <a:t>26</a:t>
                      </a:r>
                    </a:p>
                  </a:txBody>
                  <a:tcPr marL="14671" marR="14671" marT="7336" marB="7336" anchor="ctr"/>
                </a:tc>
                <a:tc>
                  <a:txBody>
                    <a:bodyPr/>
                    <a:lstStyle/>
                    <a:p>
                      <a:r>
                        <a:rPr lang="en-IN" sz="1050" b="1">
                          <a:latin typeface="Arial" pitchFamily="34" charset="0"/>
                          <a:cs typeface="Arial" pitchFamily="34" charset="0"/>
                        </a:rPr>
                        <a:t>3319</a:t>
                      </a:r>
                    </a:p>
                  </a:txBody>
                  <a:tcPr marL="14671" marR="14671" marT="7336" marB="7336" anchor="ctr"/>
                </a:tc>
                <a:tc>
                  <a:txBody>
                    <a:bodyPr/>
                    <a:lstStyle/>
                    <a:p>
                      <a:r>
                        <a:rPr lang="en-IN" sz="1050" b="1">
                          <a:latin typeface="Arial" pitchFamily="34" charset="0"/>
                          <a:cs typeface="Arial" pitchFamily="34" charset="0"/>
                        </a:rPr>
                        <a:t>3029</a:t>
                      </a:r>
                    </a:p>
                  </a:txBody>
                  <a:tcPr marL="14671" marR="14671" marT="7336" marB="7336" anchor="ctr"/>
                </a:tc>
                <a:tc>
                  <a:txBody>
                    <a:bodyPr/>
                    <a:lstStyle/>
                    <a:p>
                      <a:r>
                        <a:rPr lang="en-IN" sz="1050" b="1">
                          <a:latin typeface="Arial" pitchFamily="34" charset="0"/>
                          <a:cs typeface="Arial" pitchFamily="34" charset="0"/>
                        </a:rPr>
                        <a:t>1552</a:t>
                      </a:r>
                    </a:p>
                  </a:txBody>
                  <a:tcPr marL="14671" marR="14671" marT="7336" marB="7336" anchor="ctr"/>
                </a:tc>
                <a:tc>
                  <a:txBody>
                    <a:bodyPr/>
                    <a:lstStyle/>
                    <a:p>
                      <a:r>
                        <a:rPr lang="en-IN" sz="1050" b="1">
                          <a:latin typeface="Arial" pitchFamily="34" charset="0"/>
                          <a:cs typeface="Arial" pitchFamily="34" charset="0"/>
                        </a:rPr>
                        <a:t>1296</a:t>
                      </a:r>
                    </a:p>
                  </a:txBody>
                  <a:tcPr marL="14671" marR="14671" marT="7336" marB="7336" anchor="ctr"/>
                </a:tc>
                <a:tc>
                  <a:txBody>
                    <a:bodyPr/>
                    <a:lstStyle/>
                    <a:p>
                      <a:r>
                        <a:rPr lang="en-IN" sz="1050" b="1">
                          <a:latin typeface="Arial" pitchFamily="34" charset="0"/>
                          <a:cs typeface="Arial" pitchFamily="34" charset="0"/>
                        </a:rPr>
                        <a:t>933</a:t>
                      </a:r>
                    </a:p>
                  </a:txBody>
                  <a:tcPr marL="14671" marR="14671" marT="7336" marB="7336" anchor="ctr"/>
                </a:tc>
                <a:tc>
                  <a:txBody>
                    <a:bodyPr/>
                    <a:lstStyle/>
                    <a:p>
                      <a:r>
                        <a:rPr lang="en-IN" sz="1050" b="1">
                          <a:latin typeface="Arial" pitchFamily="34" charset="0"/>
                          <a:cs typeface="Arial" pitchFamily="34" charset="0"/>
                        </a:rPr>
                        <a:t>714</a:t>
                      </a:r>
                    </a:p>
                  </a:txBody>
                  <a:tcPr marL="14671" marR="14671" marT="7336" marB="7336" anchor="ctr"/>
                </a:tc>
                <a:tc>
                  <a:txBody>
                    <a:bodyPr/>
                    <a:lstStyle/>
                    <a:p>
                      <a:r>
                        <a:rPr lang="en-IN" sz="1050" b="1">
                          <a:latin typeface="Arial" pitchFamily="34" charset="0"/>
                          <a:cs typeface="Arial" pitchFamily="34" charset="0"/>
                        </a:rPr>
                        <a:t>662</a:t>
                      </a:r>
                    </a:p>
                  </a:txBody>
                  <a:tcPr marL="14671" marR="14671" marT="7336" marB="7336" anchor="ctr"/>
                </a:tc>
                <a:tc>
                  <a:txBody>
                    <a:bodyPr/>
                    <a:lstStyle/>
                    <a:p>
                      <a:r>
                        <a:rPr lang="en-IN" sz="1050" b="1">
                          <a:latin typeface="Arial" pitchFamily="34" charset="0"/>
                          <a:cs typeface="Arial" pitchFamily="34" charset="0"/>
                        </a:rPr>
                        <a:t>548</a:t>
                      </a:r>
                    </a:p>
                  </a:txBody>
                  <a:tcPr marL="14671" marR="14671" marT="7336" marB="7336" anchor="ctr"/>
                </a:tc>
                <a:tc>
                  <a:txBody>
                    <a:bodyPr/>
                    <a:lstStyle/>
                    <a:p>
                      <a:r>
                        <a:rPr lang="en-IN" sz="1050" b="1">
                          <a:latin typeface="Arial" pitchFamily="34" charset="0"/>
                          <a:cs typeface="Arial" pitchFamily="34" charset="0"/>
                        </a:rPr>
                        <a:t>345</a:t>
                      </a:r>
                    </a:p>
                  </a:txBody>
                  <a:tcPr marL="14671" marR="14671" marT="7336" marB="7336" anchor="ctr"/>
                </a:tc>
                <a:tc>
                  <a:txBody>
                    <a:bodyPr/>
                    <a:lstStyle/>
                    <a:p>
                      <a:r>
                        <a:rPr lang="en-IN" sz="1050" b="1">
                          <a:latin typeface="Arial" pitchFamily="34" charset="0"/>
                          <a:cs typeface="Arial" pitchFamily="34" charset="0"/>
                        </a:rPr>
                        <a:t>0</a:t>
                      </a:r>
                    </a:p>
                  </a:txBody>
                  <a:tcPr marL="14671" marR="14671" marT="7336" marB="7336" anchor="ctr"/>
                </a:tc>
                <a:tc>
                  <a:txBody>
                    <a:bodyPr/>
                    <a:lstStyle/>
                    <a:p>
                      <a:r>
                        <a:rPr lang="en-IN" sz="1050" b="1">
                          <a:latin typeface="Arial" pitchFamily="34" charset="0"/>
                          <a:cs typeface="Arial" pitchFamily="34" charset="0"/>
                        </a:rPr>
                        <a:t>0</a:t>
                      </a:r>
                    </a:p>
                  </a:txBody>
                  <a:tcPr marL="14671" marR="14671" marT="7336" marB="7336" anchor="ctr"/>
                </a:tc>
                <a:tc>
                  <a:txBody>
                    <a:bodyPr/>
                    <a:lstStyle/>
                    <a:p>
                      <a:r>
                        <a:rPr lang="en-IN" sz="1050" b="1" dirty="0">
                          <a:latin typeface="Arial" pitchFamily="34" charset="0"/>
                          <a:cs typeface="Arial" pitchFamily="34" charset="0"/>
                        </a:rPr>
                        <a:t>0</a:t>
                      </a:r>
                    </a:p>
                  </a:txBody>
                  <a:tcPr marL="14671" marR="14671" marT="7336" marB="7336" anchor="ctr"/>
                </a:tc>
                <a:tc>
                  <a:txBody>
                    <a:bodyPr/>
                    <a:lstStyle/>
                    <a:p>
                      <a:r>
                        <a:rPr lang="en-IN" sz="1050" b="1">
                          <a:latin typeface="Arial" pitchFamily="34" charset="0"/>
                          <a:cs typeface="Arial" pitchFamily="34" charset="0"/>
                        </a:rPr>
                        <a:t>0</a:t>
                      </a:r>
                    </a:p>
                  </a:txBody>
                  <a:tcPr marL="14671" marR="14671" marT="7336" marB="7336" anchor="ctr"/>
                </a:tc>
                <a:tc>
                  <a:txBody>
                    <a:bodyPr/>
                    <a:lstStyle/>
                    <a:p>
                      <a:r>
                        <a:rPr lang="en-IN" sz="1050" b="1">
                          <a:latin typeface="Arial" pitchFamily="34" charset="0"/>
                          <a:cs typeface="Arial" pitchFamily="34" charset="0"/>
                        </a:rPr>
                        <a:t>0</a:t>
                      </a:r>
                    </a:p>
                  </a:txBody>
                  <a:tcPr marL="14671" marR="14671" marT="7336" marB="7336" anchor="ctr"/>
                </a:tc>
                <a:tc>
                  <a:txBody>
                    <a:bodyPr/>
                    <a:lstStyle/>
                    <a:p>
                      <a:r>
                        <a:rPr lang="en-IN" sz="1050" b="1">
                          <a:latin typeface="Arial" pitchFamily="34" charset="0"/>
                          <a:cs typeface="Arial" pitchFamily="34" charset="0"/>
                        </a:rPr>
                        <a:t>0</a:t>
                      </a:r>
                    </a:p>
                  </a:txBody>
                  <a:tcPr marL="14671" marR="14671" marT="7336" marB="7336" anchor="ctr"/>
                </a:tc>
                <a:tc>
                  <a:txBody>
                    <a:bodyPr/>
                    <a:lstStyle/>
                    <a:p>
                      <a:r>
                        <a:rPr lang="en-IN" sz="1050" b="1">
                          <a:latin typeface="Arial" pitchFamily="34" charset="0"/>
                          <a:cs typeface="Arial" pitchFamily="34" charset="0"/>
                        </a:rPr>
                        <a:t>0</a:t>
                      </a:r>
                    </a:p>
                  </a:txBody>
                  <a:tcPr marL="14671" marR="14671" marT="7336" marB="7336" anchor="ctr"/>
                </a:tc>
                <a:tc>
                  <a:txBody>
                    <a:bodyPr/>
                    <a:lstStyle/>
                    <a:p>
                      <a:r>
                        <a:rPr lang="en-IN" sz="1050" b="1">
                          <a:latin typeface="Arial" pitchFamily="34" charset="0"/>
                          <a:cs typeface="Arial" pitchFamily="34" charset="0"/>
                        </a:rPr>
                        <a:t>0</a:t>
                      </a:r>
                    </a:p>
                  </a:txBody>
                  <a:tcPr marL="14671" marR="14671" marT="7336" marB="7336" anchor="ctr"/>
                </a:tc>
                <a:tc>
                  <a:txBody>
                    <a:bodyPr/>
                    <a:lstStyle/>
                    <a:p>
                      <a:r>
                        <a:rPr lang="en-IN" sz="1050" b="1">
                          <a:latin typeface="Arial" pitchFamily="34" charset="0"/>
                          <a:cs typeface="Arial" pitchFamily="34" charset="0"/>
                        </a:rPr>
                        <a:t>0</a:t>
                      </a:r>
                    </a:p>
                  </a:txBody>
                  <a:tcPr marL="14671" marR="14671" marT="7336" marB="7336" anchor="ctr"/>
                </a:tc>
                <a:tc>
                  <a:txBody>
                    <a:bodyPr/>
                    <a:lstStyle/>
                    <a:p>
                      <a:r>
                        <a:rPr lang="en-IN" sz="1050" b="1">
                          <a:latin typeface="Arial" pitchFamily="34" charset="0"/>
                          <a:cs typeface="Arial" pitchFamily="34" charset="0"/>
                        </a:rPr>
                        <a:t>0</a:t>
                      </a:r>
                    </a:p>
                  </a:txBody>
                  <a:tcPr marL="14671" marR="14671" marT="7336" marB="7336" anchor="ctr"/>
                </a:tc>
              </a:tr>
              <a:tr h="269447">
                <a:tc>
                  <a:txBody>
                    <a:bodyPr/>
                    <a:lstStyle/>
                    <a:p>
                      <a:r>
                        <a:rPr lang="en-IN" sz="1050" b="1">
                          <a:latin typeface="Arial" pitchFamily="34" charset="0"/>
                          <a:cs typeface="Arial" pitchFamily="34" charset="0"/>
                        </a:rPr>
                        <a:t>27</a:t>
                      </a:r>
                    </a:p>
                  </a:txBody>
                  <a:tcPr marL="14671" marR="14671" marT="7336" marB="7336" anchor="ctr"/>
                </a:tc>
                <a:tc>
                  <a:txBody>
                    <a:bodyPr/>
                    <a:lstStyle/>
                    <a:p>
                      <a:r>
                        <a:rPr lang="en-IN" sz="1050" b="1">
                          <a:latin typeface="Arial" pitchFamily="34" charset="0"/>
                          <a:cs typeface="Arial" pitchFamily="34" charset="0"/>
                        </a:rPr>
                        <a:t>3684</a:t>
                      </a:r>
                    </a:p>
                  </a:txBody>
                  <a:tcPr marL="14671" marR="14671" marT="7336" marB="7336" anchor="ctr"/>
                </a:tc>
                <a:tc>
                  <a:txBody>
                    <a:bodyPr/>
                    <a:lstStyle/>
                    <a:p>
                      <a:r>
                        <a:rPr lang="en-IN" sz="1050" b="1">
                          <a:latin typeface="Arial" pitchFamily="34" charset="0"/>
                          <a:cs typeface="Arial" pitchFamily="34" charset="0"/>
                        </a:rPr>
                        <a:t>3195</a:t>
                      </a:r>
                    </a:p>
                  </a:txBody>
                  <a:tcPr marL="14671" marR="14671" marT="7336" marB="7336" anchor="ctr"/>
                </a:tc>
                <a:tc>
                  <a:txBody>
                    <a:bodyPr/>
                    <a:lstStyle/>
                    <a:p>
                      <a:r>
                        <a:rPr lang="en-IN" sz="1050" b="1">
                          <a:latin typeface="Arial" pitchFamily="34" charset="0"/>
                          <a:cs typeface="Arial" pitchFamily="34" charset="0"/>
                        </a:rPr>
                        <a:t>1693</a:t>
                      </a:r>
                    </a:p>
                  </a:txBody>
                  <a:tcPr marL="14671" marR="14671" marT="7336" marB="7336" anchor="ctr"/>
                </a:tc>
                <a:tc>
                  <a:txBody>
                    <a:bodyPr/>
                    <a:lstStyle/>
                    <a:p>
                      <a:r>
                        <a:rPr lang="en-IN" sz="1050" b="1">
                          <a:latin typeface="Arial" pitchFamily="34" charset="0"/>
                          <a:cs typeface="Arial" pitchFamily="34" charset="0"/>
                        </a:rPr>
                        <a:t>1553</a:t>
                      </a:r>
                    </a:p>
                  </a:txBody>
                  <a:tcPr marL="14671" marR="14671" marT="7336" marB="7336" anchor="ctr"/>
                </a:tc>
                <a:tc>
                  <a:txBody>
                    <a:bodyPr/>
                    <a:lstStyle/>
                    <a:p>
                      <a:r>
                        <a:rPr lang="en-IN" sz="1050" b="1">
                          <a:latin typeface="Arial" pitchFamily="34" charset="0"/>
                          <a:cs typeface="Arial" pitchFamily="34" charset="0"/>
                        </a:rPr>
                        <a:t>1057</a:t>
                      </a:r>
                    </a:p>
                  </a:txBody>
                  <a:tcPr marL="14671" marR="14671" marT="7336" marB="7336" anchor="ctr"/>
                </a:tc>
                <a:tc>
                  <a:txBody>
                    <a:bodyPr/>
                    <a:lstStyle/>
                    <a:p>
                      <a:r>
                        <a:rPr lang="en-IN" sz="1050" b="1">
                          <a:latin typeface="Arial" pitchFamily="34" charset="0"/>
                          <a:cs typeface="Arial" pitchFamily="34" charset="0"/>
                        </a:rPr>
                        <a:t>806</a:t>
                      </a:r>
                    </a:p>
                  </a:txBody>
                  <a:tcPr marL="14671" marR="14671" marT="7336" marB="7336" anchor="ctr"/>
                </a:tc>
                <a:tc>
                  <a:txBody>
                    <a:bodyPr/>
                    <a:lstStyle/>
                    <a:p>
                      <a:r>
                        <a:rPr lang="en-IN" sz="1050" b="1">
                          <a:latin typeface="Arial" pitchFamily="34" charset="0"/>
                          <a:cs typeface="Arial" pitchFamily="34" charset="0"/>
                        </a:rPr>
                        <a:t>558</a:t>
                      </a:r>
                    </a:p>
                  </a:txBody>
                  <a:tcPr marL="14671" marR="14671" marT="7336" marB="7336" anchor="ctr"/>
                </a:tc>
                <a:tc>
                  <a:txBody>
                    <a:bodyPr/>
                    <a:lstStyle/>
                    <a:p>
                      <a:r>
                        <a:rPr lang="en-IN" sz="1050" b="1">
                          <a:latin typeface="Arial" pitchFamily="34" charset="0"/>
                          <a:cs typeface="Arial" pitchFamily="34" charset="0"/>
                        </a:rPr>
                        <a:t>560</a:t>
                      </a:r>
                    </a:p>
                  </a:txBody>
                  <a:tcPr marL="14671" marR="14671" marT="7336" marB="7336" anchor="ctr"/>
                </a:tc>
                <a:tc>
                  <a:txBody>
                    <a:bodyPr/>
                    <a:lstStyle/>
                    <a:p>
                      <a:r>
                        <a:rPr lang="en-IN" sz="1050" b="1">
                          <a:latin typeface="Arial" pitchFamily="34" charset="0"/>
                          <a:cs typeface="Arial" pitchFamily="34" charset="0"/>
                        </a:rPr>
                        <a:t>12</a:t>
                      </a:r>
                    </a:p>
                  </a:txBody>
                  <a:tcPr marL="14671" marR="14671" marT="7336" marB="7336" anchor="ctr"/>
                </a:tc>
                <a:tc>
                  <a:txBody>
                    <a:bodyPr/>
                    <a:lstStyle/>
                    <a:p>
                      <a:r>
                        <a:rPr lang="en-IN" sz="1050" b="1">
                          <a:latin typeface="Arial" pitchFamily="34" charset="0"/>
                          <a:cs typeface="Arial" pitchFamily="34" charset="0"/>
                        </a:rPr>
                        <a:t>0</a:t>
                      </a:r>
                    </a:p>
                  </a:txBody>
                  <a:tcPr marL="14671" marR="14671" marT="7336" marB="7336" anchor="ctr"/>
                </a:tc>
                <a:tc>
                  <a:txBody>
                    <a:bodyPr/>
                    <a:lstStyle/>
                    <a:p>
                      <a:r>
                        <a:rPr lang="en-IN" sz="1050" b="1">
                          <a:latin typeface="Arial" pitchFamily="34" charset="0"/>
                          <a:cs typeface="Arial" pitchFamily="34" charset="0"/>
                        </a:rPr>
                        <a:t>0</a:t>
                      </a:r>
                    </a:p>
                  </a:txBody>
                  <a:tcPr marL="14671" marR="14671" marT="7336" marB="7336" anchor="ctr"/>
                </a:tc>
                <a:tc>
                  <a:txBody>
                    <a:bodyPr/>
                    <a:lstStyle/>
                    <a:p>
                      <a:r>
                        <a:rPr lang="en-IN" sz="1050" b="1">
                          <a:latin typeface="Arial" pitchFamily="34" charset="0"/>
                          <a:cs typeface="Arial" pitchFamily="34" charset="0"/>
                        </a:rPr>
                        <a:t>0</a:t>
                      </a:r>
                    </a:p>
                  </a:txBody>
                  <a:tcPr marL="14671" marR="14671" marT="7336" marB="7336" anchor="ctr"/>
                </a:tc>
                <a:tc>
                  <a:txBody>
                    <a:bodyPr/>
                    <a:lstStyle/>
                    <a:p>
                      <a:r>
                        <a:rPr lang="en-IN" sz="1050" b="1">
                          <a:latin typeface="Arial" pitchFamily="34" charset="0"/>
                          <a:cs typeface="Arial" pitchFamily="34" charset="0"/>
                        </a:rPr>
                        <a:t>0</a:t>
                      </a:r>
                    </a:p>
                  </a:txBody>
                  <a:tcPr marL="14671" marR="14671" marT="7336" marB="7336" anchor="ctr"/>
                </a:tc>
                <a:tc>
                  <a:txBody>
                    <a:bodyPr/>
                    <a:lstStyle/>
                    <a:p>
                      <a:r>
                        <a:rPr lang="en-IN" sz="1050" b="1" dirty="0">
                          <a:latin typeface="Arial" pitchFamily="34" charset="0"/>
                          <a:cs typeface="Arial" pitchFamily="34" charset="0"/>
                        </a:rPr>
                        <a:t>0</a:t>
                      </a:r>
                    </a:p>
                  </a:txBody>
                  <a:tcPr marL="14671" marR="14671" marT="7336" marB="7336" anchor="ctr"/>
                </a:tc>
                <a:tc>
                  <a:txBody>
                    <a:bodyPr/>
                    <a:lstStyle/>
                    <a:p>
                      <a:r>
                        <a:rPr lang="en-IN" sz="1050" b="1">
                          <a:latin typeface="Arial" pitchFamily="34" charset="0"/>
                          <a:cs typeface="Arial" pitchFamily="34" charset="0"/>
                        </a:rPr>
                        <a:t>0</a:t>
                      </a:r>
                    </a:p>
                  </a:txBody>
                  <a:tcPr marL="14671" marR="14671" marT="7336" marB="7336" anchor="ctr"/>
                </a:tc>
                <a:tc>
                  <a:txBody>
                    <a:bodyPr/>
                    <a:lstStyle/>
                    <a:p>
                      <a:r>
                        <a:rPr lang="en-IN" sz="1050" b="1">
                          <a:latin typeface="Arial" pitchFamily="34" charset="0"/>
                          <a:cs typeface="Arial" pitchFamily="34" charset="0"/>
                        </a:rPr>
                        <a:t>0</a:t>
                      </a:r>
                    </a:p>
                  </a:txBody>
                  <a:tcPr marL="14671" marR="14671" marT="7336" marB="7336" anchor="ctr"/>
                </a:tc>
                <a:tc>
                  <a:txBody>
                    <a:bodyPr/>
                    <a:lstStyle/>
                    <a:p>
                      <a:r>
                        <a:rPr lang="en-IN" sz="1050" b="1">
                          <a:latin typeface="Arial" pitchFamily="34" charset="0"/>
                          <a:cs typeface="Arial" pitchFamily="34" charset="0"/>
                        </a:rPr>
                        <a:t>0</a:t>
                      </a:r>
                    </a:p>
                  </a:txBody>
                  <a:tcPr marL="14671" marR="14671" marT="7336" marB="7336" anchor="ctr"/>
                </a:tc>
                <a:tc>
                  <a:txBody>
                    <a:bodyPr/>
                    <a:lstStyle/>
                    <a:p>
                      <a:r>
                        <a:rPr lang="en-IN" sz="1050" b="1">
                          <a:latin typeface="Arial" pitchFamily="34" charset="0"/>
                          <a:cs typeface="Arial" pitchFamily="34" charset="0"/>
                        </a:rPr>
                        <a:t>0</a:t>
                      </a:r>
                    </a:p>
                  </a:txBody>
                  <a:tcPr marL="14671" marR="14671" marT="7336" marB="7336" anchor="ctr"/>
                </a:tc>
                <a:tc>
                  <a:txBody>
                    <a:bodyPr/>
                    <a:lstStyle/>
                    <a:p>
                      <a:r>
                        <a:rPr lang="en-IN" sz="1050" b="1">
                          <a:latin typeface="Arial" pitchFamily="34" charset="0"/>
                          <a:cs typeface="Arial" pitchFamily="34" charset="0"/>
                        </a:rPr>
                        <a:t>0</a:t>
                      </a:r>
                    </a:p>
                  </a:txBody>
                  <a:tcPr marL="14671" marR="14671" marT="7336" marB="7336" anchor="ctr"/>
                </a:tc>
              </a:tr>
              <a:tr h="269447">
                <a:tc>
                  <a:txBody>
                    <a:bodyPr/>
                    <a:lstStyle/>
                    <a:p>
                      <a:r>
                        <a:rPr lang="en-IN" sz="1050" b="1">
                          <a:latin typeface="Arial" pitchFamily="34" charset="0"/>
                          <a:cs typeface="Arial" pitchFamily="34" charset="0"/>
                        </a:rPr>
                        <a:t>28</a:t>
                      </a:r>
                    </a:p>
                  </a:txBody>
                  <a:tcPr marL="14671" marR="14671" marT="7336" marB="7336" anchor="ctr"/>
                </a:tc>
                <a:tc>
                  <a:txBody>
                    <a:bodyPr/>
                    <a:lstStyle/>
                    <a:p>
                      <a:r>
                        <a:rPr lang="en-IN" sz="1050" b="1">
                          <a:latin typeface="Arial" pitchFamily="34" charset="0"/>
                          <a:cs typeface="Arial" pitchFamily="34" charset="0"/>
                        </a:rPr>
                        <a:t>3256</a:t>
                      </a:r>
                    </a:p>
                  </a:txBody>
                  <a:tcPr marL="14671" marR="14671" marT="7336" marB="7336" anchor="ctr"/>
                </a:tc>
                <a:tc>
                  <a:txBody>
                    <a:bodyPr/>
                    <a:lstStyle/>
                    <a:p>
                      <a:r>
                        <a:rPr lang="en-IN" sz="1050" b="1">
                          <a:latin typeface="Arial" pitchFamily="34" charset="0"/>
                          <a:cs typeface="Arial" pitchFamily="34" charset="0"/>
                        </a:rPr>
                        <a:t>3026</a:t>
                      </a:r>
                    </a:p>
                  </a:txBody>
                  <a:tcPr marL="14671" marR="14671" marT="7336" marB="7336" anchor="ctr"/>
                </a:tc>
                <a:tc>
                  <a:txBody>
                    <a:bodyPr/>
                    <a:lstStyle/>
                    <a:p>
                      <a:r>
                        <a:rPr lang="en-IN" sz="1050" b="1">
                          <a:latin typeface="Arial" pitchFamily="34" charset="0"/>
                          <a:cs typeface="Arial" pitchFamily="34" charset="0"/>
                        </a:rPr>
                        <a:t>1854</a:t>
                      </a:r>
                    </a:p>
                  </a:txBody>
                  <a:tcPr marL="14671" marR="14671" marT="7336" marB="7336" anchor="ctr"/>
                </a:tc>
                <a:tc>
                  <a:txBody>
                    <a:bodyPr/>
                    <a:lstStyle/>
                    <a:p>
                      <a:r>
                        <a:rPr lang="en-IN" sz="1050" b="1">
                          <a:latin typeface="Arial" pitchFamily="34" charset="0"/>
                          <a:cs typeface="Arial" pitchFamily="34" charset="0"/>
                        </a:rPr>
                        <a:t>873</a:t>
                      </a:r>
                    </a:p>
                  </a:txBody>
                  <a:tcPr marL="14671" marR="14671" marT="7336" marB="7336" anchor="ctr"/>
                </a:tc>
                <a:tc>
                  <a:txBody>
                    <a:bodyPr/>
                    <a:lstStyle/>
                    <a:p>
                      <a:r>
                        <a:rPr lang="en-IN" sz="1050" b="1">
                          <a:latin typeface="Arial" pitchFamily="34" charset="0"/>
                          <a:cs typeface="Arial" pitchFamily="34" charset="0"/>
                        </a:rPr>
                        <a:t>564</a:t>
                      </a:r>
                    </a:p>
                  </a:txBody>
                  <a:tcPr marL="14671" marR="14671" marT="7336" marB="7336" anchor="ctr"/>
                </a:tc>
                <a:tc>
                  <a:txBody>
                    <a:bodyPr/>
                    <a:lstStyle/>
                    <a:p>
                      <a:r>
                        <a:rPr lang="en-IN" sz="1050" b="1">
                          <a:latin typeface="Arial" pitchFamily="34" charset="0"/>
                          <a:cs typeface="Arial" pitchFamily="34" charset="0"/>
                        </a:rPr>
                        <a:t>388</a:t>
                      </a:r>
                    </a:p>
                  </a:txBody>
                  <a:tcPr marL="14671" marR="14671" marT="7336" marB="7336" anchor="ctr"/>
                </a:tc>
                <a:tc>
                  <a:txBody>
                    <a:bodyPr/>
                    <a:lstStyle/>
                    <a:p>
                      <a:r>
                        <a:rPr lang="en-IN" sz="1050" b="1">
                          <a:latin typeface="Arial" pitchFamily="34" charset="0"/>
                          <a:cs typeface="Arial" pitchFamily="34" charset="0"/>
                        </a:rPr>
                        <a:t>323</a:t>
                      </a:r>
                    </a:p>
                  </a:txBody>
                  <a:tcPr marL="14671" marR="14671" marT="7336" marB="7336" anchor="ctr"/>
                </a:tc>
                <a:tc>
                  <a:txBody>
                    <a:bodyPr/>
                    <a:lstStyle/>
                    <a:p>
                      <a:r>
                        <a:rPr lang="en-IN" sz="1050" b="1">
                          <a:latin typeface="Arial" pitchFamily="34" charset="0"/>
                          <a:cs typeface="Arial" pitchFamily="34" charset="0"/>
                        </a:rPr>
                        <a:t>20</a:t>
                      </a:r>
                    </a:p>
                  </a:txBody>
                  <a:tcPr marL="14671" marR="14671" marT="7336" marB="7336" anchor="ctr"/>
                </a:tc>
                <a:tc>
                  <a:txBody>
                    <a:bodyPr/>
                    <a:lstStyle/>
                    <a:p>
                      <a:r>
                        <a:rPr lang="en-IN" sz="1050" b="1">
                          <a:latin typeface="Arial" pitchFamily="34" charset="0"/>
                          <a:cs typeface="Arial" pitchFamily="34" charset="0"/>
                        </a:rPr>
                        <a:t>0</a:t>
                      </a:r>
                    </a:p>
                  </a:txBody>
                  <a:tcPr marL="14671" marR="14671" marT="7336" marB="7336" anchor="ctr"/>
                </a:tc>
                <a:tc>
                  <a:txBody>
                    <a:bodyPr/>
                    <a:lstStyle/>
                    <a:p>
                      <a:r>
                        <a:rPr lang="en-IN" sz="1050" b="1">
                          <a:latin typeface="Arial" pitchFamily="34" charset="0"/>
                          <a:cs typeface="Arial" pitchFamily="34" charset="0"/>
                        </a:rPr>
                        <a:t>0</a:t>
                      </a:r>
                    </a:p>
                  </a:txBody>
                  <a:tcPr marL="14671" marR="14671" marT="7336" marB="7336" anchor="ctr"/>
                </a:tc>
                <a:tc>
                  <a:txBody>
                    <a:bodyPr/>
                    <a:lstStyle/>
                    <a:p>
                      <a:r>
                        <a:rPr lang="en-IN" sz="1050" b="1">
                          <a:latin typeface="Arial" pitchFamily="34" charset="0"/>
                          <a:cs typeface="Arial" pitchFamily="34" charset="0"/>
                        </a:rPr>
                        <a:t>0</a:t>
                      </a:r>
                    </a:p>
                  </a:txBody>
                  <a:tcPr marL="14671" marR="14671" marT="7336" marB="7336" anchor="ctr"/>
                </a:tc>
                <a:tc>
                  <a:txBody>
                    <a:bodyPr/>
                    <a:lstStyle/>
                    <a:p>
                      <a:r>
                        <a:rPr lang="en-IN" sz="1050" b="1">
                          <a:latin typeface="Arial" pitchFamily="34" charset="0"/>
                          <a:cs typeface="Arial" pitchFamily="34" charset="0"/>
                        </a:rPr>
                        <a:t>0</a:t>
                      </a:r>
                    </a:p>
                  </a:txBody>
                  <a:tcPr marL="14671" marR="14671" marT="7336" marB="7336" anchor="ctr"/>
                </a:tc>
                <a:tc>
                  <a:txBody>
                    <a:bodyPr/>
                    <a:lstStyle/>
                    <a:p>
                      <a:r>
                        <a:rPr lang="en-IN" sz="1050" b="1">
                          <a:latin typeface="Arial" pitchFamily="34" charset="0"/>
                          <a:cs typeface="Arial" pitchFamily="34" charset="0"/>
                        </a:rPr>
                        <a:t>0</a:t>
                      </a:r>
                    </a:p>
                  </a:txBody>
                  <a:tcPr marL="14671" marR="14671" marT="7336" marB="7336" anchor="ctr"/>
                </a:tc>
                <a:tc>
                  <a:txBody>
                    <a:bodyPr/>
                    <a:lstStyle/>
                    <a:p>
                      <a:r>
                        <a:rPr lang="en-IN" sz="1050" b="1">
                          <a:latin typeface="Arial" pitchFamily="34" charset="0"/>
                          <a:cs typeface="Arial" pitchFamily="34" charset="0"/>
                        </a:rPr>
                        <a:t>0</a:t>
                      </a:r>
                    </a:p>
                  </a:txBody>
                  <a:tcPr marL="14671" marR="14671" marT="7336" marB="7336" anchor="ctr"/>
                </a:tc>
                <a:tc>
                  <a:txBody>
                    <a:bodyPr/>
                    <a:lstStyle/>
                    <a:p>
                      <a:r>
                        <a:rPr lang="en-IN" sz="1050" b="1" dirty="0">
                          <a:latin typeface="Arial" pitchFamily="34" charset="0"/>
                          <a:cs typeface="Arial" pitchFamily="34" charset="0"/>
                        </a:rPr>
                        <a:t>0</a:t>
                      </a:r>
                    </a:p>
                  </a:txBody>
                  <a:tcPr marL="14671" marR="14671" marT="7336" marB="7336" anchor="ctr"/>
                </a:tc>
                <a:tc>
                  <a:txBody>
                    <a:bodyPr/>
                    <a:lstStyle/>
                    <a:p>
                      <a:r>
                        <a:rPr lang="en-IN" sz="1050" b="1">
                          <a:latin typeface="Arial" pitchFamily="34" charset="0"/>
                          <a:cs typeface="Arial" pitchFamily="34" charset="0"/>
                        </a:rPr>
                        <a:t>0</a:t>
                      </a:r>
                    </a:p>
                  </a:txBody>
                  <a:tcPr marL="14671" marR="14671" marT="7336" marB="7336" anchor="ctr"/>
                </a:tc>
                <a:tc>
                  <a:txBody>
                    <a:bodyPr/>
                    <a:lstStyle/>
                    <a:p>
                      <a:r>
                        <a:rPr lang="en-IN" sz="1050" b="1">
                          <a:latin typeface="Arial" pitchFamily="34" charset="0"/>
                          <a:cs typeface="Arial" pitchFamily="34" charset="0"/>
                        </a:rPr>
                        <a:t>0</a:t>
                      </a:r>
                    </a:p>
                  </a:txBody>
                  <a:tcPr marL="14671" marR="14671" marT="7336" marB="7336" anchor="ctr"/>
                </a:tc>
                <a:tc>
                  <a:txBody>
                    <a:bodyPr/>
                    <a:lstStyle/>
                    <a:p>
                      <a:r>
                        <a:rPr lang="en-IN" sz="1050" b="1">
                          <a:latin typeface="Arial" pitchFamily="34" charset="0"/>
                          <a:cs typeface="Arial" pitchFamily="34" charset="0"/>
                        </a:rPr>
                        <a:t>0</a:t>
                      </a:r>
                    </a:p>
                  </a:txBody>
                  <a:tcPr marL="14671" marR="14671" marT="7336" marB="7336" anchor="ctr"/>
                </a:tc>
                <a:tc>
                  <a:txBody>
                    <a:bodyPr/>
                    <a:lstStyle/>
                    <a:p>
                      <a:r>
                        <a:rPr lang="en-IN" sz="1050" b="1">
                          <a:latin typeface="Arial" pitchFamily="34" charset="0"/>
                          <a:cs typeface="Arial" pitchFamily="34" charset="0"/>
                        </a:rPr>
                        <a:t>0</a:t>
                      </a:r>
                    </a:p>
                  </a:txBody>
                  <a:tcPr marL="14671" marR="14671" marT="7336" marB="7336" anchor="ctr"/>
                </a:tc>
              </a:tr>
              <a:tr h="269447">
                <a:tc>
                  <a:txBody>
                    <a:bodyPr/>
                    <a:lstStyle/>
                    <a:p>
                      <a:r>
                        <a:rPr lang="en-IN" sz="1050" b="1">
                          <a:latin typeface="Arial" pitchFamily="34" charset="0"/>
                          <a:cs typeface="Arial" pitchFamily="34" charset="0"/>
                        </a:rPr>
                        <a:t>29</a:t>
                      </a:r>
                    </a:p>
                  </a:txBody>
                  <a:tcPr marL="14671" marR="14671" marT="7336" marB="7336" anchor="ctr"/>
                </a:tc>
                <a:tc>
                  <a:txBody>
                    <a:bodyPr/>
                    <a:lstStyle/>
                    <a:p>
                      <a:r>
                        <a:rPr lang="en-IN" sz="1050" b="1">
                          <a:latin typeface="Arial" pitchFamily="34" charset="0"/>
                          <a:cs typeface="Arial" pitchFamily="34" charset="0"/>
                        </a:rPr>
                        <a:t>2908</a:t>
                      </a:r>
                    </a:p>
                  </a:txBody>
                  <a:tcPr marL="14671" marR="14671" marT="7336" marB="7336" anchor="ctr"/>
                </a:tc>
                <a:tc>
                  <a:txBody>
                    <a:bodyPr/>
                    <a:lstStyle/>
                    <a:p>
                      <a:r>
                        <a:rPr lang="en-IN" sz="1050" b="1">
                          <a:latin typeface="Arial" pitchFamily="34" charset="0"/>
                          <a:cs typeface="Arial" pitchFamily="34" charset="0"/>
                        </a:rPr>
                        <a:t>3111</a:t>
                      </a:r>
                    </a:p>
                  </a:txBody>
                  <a:tcPr marL="14671" marR="14671" marT="7336" marB="7336" anchor="ctr"/>
                </a:tc>
                <a:tc>
                  <a:txBody>
                    <a:bodyPr/>
                    <a:lstStyle/>
                    <a:p>
                      <a:r>
                        <a:rPr lang="en-IN" sz="1050" b="1">
                          <a:latin typeface="Arial" pitchFamily="34" charset="0"/>
                          <a:cs typeface="Arial" pitchFamily="34" charset="0"/>
                        </a:rPr>
                        <a:t>1688</a:t>
                      </a:r>
                    </a:p>
                  </a:txBody>
                  <a:tcPr marL="14671" marR="14671" marT="7336" marB="7336" anchor="ctr"/>
                </a:tc>
                <a:tc>
                  <a:txBody>
                    <a:bodyPr/>
                    <a:lstStyle/>
                    <a:p>
                      <a:r>
                        <a:rPr lang="en-IN" sz="1050" b="1">
                          <a:latin typeface="Arial" pitchFamily="34" charset="0"/>
                          <a:cs typeface="Arial" pitchFamily="34" charset="0"/>
                        </a:rPr>
                        <a:t>966</a:t>
                      </a:r>
                    </a:p>
                  </a:txBody>
                  <a:tcPr marL="14671" marR="14671" marT="7336" marB="7336" anchor="ctr"/>
                </a:tc>
                <a:tc>
                  <a:txBody>
                    <a:bodyPr/>
                    <a:lstStyle/>
                    <a:p>
                      <a:r>
                        <a:rPr lang="en-IN" sz="1050" b="1">
                          <a:latin typeface="Arial" pitchFamily="34" charset="0"/>
                          <a:cs typeface="Arial" pitchFamily="34" charset="0"/>
                        </a:rPr>
                        <a:t>619</a:t>
                      </a:r>
                    </a:p>
                  </a:txBody>
                  <a:tcPr marL="14671" marR="14671" marT="7336" marB="7336" anchor="ctr"/>
                </a:tc>
                <a:tc>
                  <a:txBody>
                    <a:bodyPr/>
                    <a:lstStyle/>
                    <a:p>
                      <a:r>
                        <a:rPr lang="en-IN" sz="1050" b="1">
                          <a:latin typeface="Arial" pitchFamily="34" charset="0"/>
                          <a:cs typeface="Arial" pitchFamily="34" charset="0"/>
                        </a:rPr>
                        <a:t>639</a:t>
                      </a:r>
                    </a:p>
                  </a:txBody>
                  <a:tcPr marL="14671" marR="14671" marT="7336" marB="7336" anchor="ctr"/>
                </a:tc>
                <a:tc>
                  <a:txBody>
                    <a:bodyPr/>
                    <a:lstStyle/>
                    <a:p>
                      <a:r>
                        <a:rPr lang="en-IN" sz="1050" b="1">
                          <a:latin typeface="Arial" pitchFamily="34" charset="0"/>
                          <a:cs typeface="Arial" pitchFamily="34" charset="0"/>
                        </a:rPr>
                        <a:t>5</a:t>
                      </a:r>
                    </a:p>
                  </a:txBody>
                  <a:tcPr marL="14671" marR="14671" marT="7336" marB="7336" anchor="ctr"/>
                </a:tc>
                <a:tc>
                  <a:txBody>
                    <a:bodyPr/>
                    <a:lstStyle/>
                    <a:p>
                      <a:r>
                        <a:rPr lang="en-IN" sz="1050" b="1">
                          <a:latin typeface="Arial" pitchFamily="34" charset="0"/>
                          <a:cs typeface="Arial" pitchFamily="34" charset="0"/>
                        </a:rPr>
                        <a:t>0</a:t>
                      </a:r>
                    </a:p>
                  </a:txBody>
                  <a:tcPr marL="14671" marR="14671" marT="7336" marB="7336" anchor="ctr"/>
                </a:tc>
                <a:tc>
                  <a:txBody>
                    <a:bodyPr/>
                    <a:lstStyle/>
                    <a:p>
                      <a:r>
                        <a:rPr lang="en-IN" sz="1050" b="1">
                          <a:latin typeface="Arial" pitchFamily="34" charset="0"/>
                          <a:cs typeface="Arial" pitchFamily="34" charset="0"/>
                        </a:rPr>
                        <a:t>0</a:t>
                      </a:r>
                    </a:p>
                  </a:txBody>
                  <a:tcPr marL="14671" marR="14671" marT="7336" marB="7336" anchor="ctr"/>
                </a:tc>
                <a:tc>
                  <a:txBody>
                    <a:bodyPr/>
                    <a:lstStyle/>
                    <a:p>
                      <a:r>
                        <a:rPr lang="en-IN" sz="1050" b="1">
                          <a:latin typeface="Arial" pitchFamily="34" charset="0"/>
                          <a:cs typeface="Arial" pitchFamily="34" charset="0"/>
                        </a:rPr>
                        <a:t>0</a:t>
                      </a:r>
                    </a:p>
                  </a:txBody>
                  <a:tcPr marL="14671" marR="14671" marT="7336" marB="7336" anchor="ctr"/>
                </a:tc>
                <a:tc>
                  <a:txBody>
                    <a:bodyPr/>
                    <a:lstStyle/>
                    <a:p>
                      <a:r>
                        <a:rPr lang="en-IN" sz="1050" b="1">
                          <a:latin typeface="Arial" pitchFamily="34" charset="0"/>
                          <a:cs typeface="Arial" pitchFamily="34" charset="0"/>
                        </a:rPr>
                        <a:t>0</a:t>
                      </a:r>
                    </a:p>
                  </a:txBody>
                  <a:tcPr marL="14671" marR="14671" marT="7336" marB="7336" anchor="ctr"/>
                </a:tc>
                <a:tc>
                  <a:txBody>
                    <a:bodyPr/>
                    <a:lstStyle/>
                    <a:p>
                      <a:r>
                        <a:rPr lang="en-IN" sz="1050" b="1">
                          <a:latin typeface="Arial" pitchFamily="34" charset="0"/>
                          <a:cs typeface="Arial" pitchFamily="34" charset="0"/>
                        </a:rPr>
                        <a:t>0</a:t>
                      </a:r>
                    </a:p>
                  </a:txBody>
                  <a:tcPr marL="14671" marR="14671" marT="7336" marB="7336" anchor="ctr"/>
                </a:tc>
                <a:tc>
                  <a:txBody>
                    <a:bodyPr/>
                    <a:lstStyle/>
                    <a:p>
                      <a:r>
                        <a:rPr lang="en-IN" sz="1050" b="1">
                          <a:latin typeface="Arial" pitchFamily="34" charset="0"/>
                          <a:cs typeface="Arial" pitchFamily="34" charset="0"/>
                        </a:rPr>
                        <a:t>0</a:t>
                      </a:r>
                    </a:p>
                  </a:txBody>
                  <a:tcPr marL="14671" marR="14671" marT="7336" marB="7336" anchor="ctr"/>
                </a:tc>
                <a:tc>
                  <a:txBody>
                    <a:bodyPr/>
                    <a:lstStyle/>
                    <a:p>
                      <a:r>
                        <a:rPr lang="en-IN" sz="1050" b="1">
                          <a:latin typeface="Arial" pitchFamily="34" charset="0"/>
                          <a:cs typeface="Arial" pitchFamily="34" charset="0"/>
                        </a:rPr>
                        <a:t>0</a:t>
                      </a:r>
                    </a:p>
                  </a:txBody>
                  <a:tcPr marL="14671" marR="14671" marT="7336" marB="7336" anchor="ctr"/>
                </a:tc>
                <a:tc>
                  <a:txBody>
                    <a:bodyPr/>
                    <a:lstStyle/>
                    <a:p>
                      <a:r>
                        <a:rPr lang="en-IN" sz="1050" b="1">
                          <a:latin typeface="Arial" pitchFamily="34" charset="0"/>
                          <a:cs typeface="Arial" pitchFamily="34" charset="0"/>
                        </a:rPr>
                        <a:t>0</a:t>
                      </a:r>
                    </a:p>
                  </a:txBody>
                  <a:tcPr marL="14671" marR="14671" marT="7336" marB="7336" anchor="ctr"/>
                </a:tc>
                <a:tc>
                  <a:txBody>
                    <a:bodyPr/>
                    <a:lstStyle/>
                    <a:p>
                      <a:r>
                        <a:rPr lang="en-IN" sz="1050" b="1">
                          <a:latin typeface="Arial" pitchFamily="34" charset="0"/>
                          <a:cs typeface="Arial" pitchFamily="34" charset="0"/>
                        </a:rPr>
                        <a:t>0</a:t>
                      </a:r>
                    </a:p>
                  </a:txBody>
                  <a:tcPr marL="14671" marR="14671" marT="7336" marB="7336" anchor="ctr"/>
                </a:tc>
                <a:tc>
                  <a:txBody>
                    <a:bodyPr/>
                    <a:lstStyle/>
                    <a:p>
                      <a:r>
                        <a:rPr lang="en-IN" sz="1050" b="1">
                          <a:latin typeface="Arial" pitchFamily="34" charset="0"/>
                          <a:cs typeface="Arial" pitchFamily="34" charset="0"/>
                        </a:rPr>
                        <a:t>0</a:t>
                      </a:r>
                    </a:p>
                  </a:txBody>
                  <a:tcPr marL="14671" marR="14671" marT="7336" marB="7336" anchor="ctr"/>
                </a:tc>
                <a:tc>
                  <a:txBody>
                    <a:bodyPr/>
                    <a:lstStyle/>
                    <a:p>
                      <a:r>
                        <a:rPr lang="en-IN" sz="1050" b="1">
                          <a:latin typeface="Arial" pitchFamily="34" charset="0"/>
                          <a:cs typeface="Arial" pitchFamily="34" charset="0"/>
                        </a:rPr>
                        <a:t>0</a:t>
                      </a:r>
                    </a:p>
                  </a:txBody>
                  <a:tcPr marL="14671" marR="14671" marT="7336" marB="7336" anchor="ctr"/>
                </a:tc>
                <a:tc>
                  <a:txBody>
                    <a:bodyPr/>
                    <a:lstStyle/>
                    <a:p>
                      <a:r>
                        <a:rPr lang="en-IN" sz="1050" b="1">
                          <a:latin typeface="Arial" pitchFamily="34" charset="0"/>
                          <a:cs typeface="Arial" pitchFamily="34" charset="0"/>
                        </a:rPr>
                        <a:t>0</a:t>
                      </a:r>
                    </a:p>
                  </a:txBody>
                  <a:tcPr marL="14671" marR="14671" marT="7336" marB="7336" anchor="ctr"/>
                </a:tc>
              </a:tr>
              <a:tr h="269447">
                <a:tc>
                  <a:txBody>
                    <a:bodyPr/>
                    <a:lstStyle/>
                    <a:p>
                      <a:r>
                        <a:rPr lang="en-IN" sz="1050" b="1">
                          <a:latin typeface="Arial" pitchFamily="34" charset="0"/>
                          <a:cs typeface="Arial" pitchFamily="34" charset="0"/>
                        </a:rPr>
                        <a:t>30</a:t>
                      </a:r>
                    </a:p>
                  </a:txBody>
                  <a:tcPr marL="14671" marR="14671" marT="7336" marB="7336" anchor="ctr"/>
                </a:tc>
                <a:tc>
                  <a:txBody>
                    <a:bodyPr/>
                    <a:lstStyle/>
                    <a:p>
                      <a:r>
                        <a:rPr lang="en-IN" sz="1050" b="1">
                          <a:latin typeface="Arial" pitchFamily="34" charset="0"/>
                          <a:cs typeface="Arial" pitchFamily="34" charset="0"/>
                        </a:rPr>
                        <a:t>3422</a:t>
                      </a:r>
                    </a:p>
                  </a:txBody>
                  <a:tcPr marL="14671" marR="14671" marT="7336" marB="7336" anchor="ctr"/>
                </a:tc>
                <a:tc>
                  <a:txBody>
                    <a:bodyPr/>
                    <a:lstStyle/>
                    <a:p>
                      <a:r>
                        <a:rPr lang="en-IN" sz="1050" b="1">
                          <a:latin typeface="Arial" pitchFamily="34" charset="0"/>
                          <a:cs typeface="Arial" pitchFamily="34" charset="0"/>
                        </a:rPr>
                        <a:t>2995</a:t>
                      </a:r>
                    </a:p>
                  </a:txBody>
                  <a:tcPr marL="14671" marR="14671" marT="7336" marB="7336" anchor="ctr"/>
                </a:tc>
                <a:tc>
                  <a:txBody>
                    <a:bodyPr/>
                    <a:lstStyle/>
                    <a:p>
                      <a:r>
                        <a:rPr lang="en-IN" sz="1050" b="1">
                          <a:latin typeface="Arial" pitchFamily="34" charset="0"/>
                          <a:cs typeface="Arial" pitchFamily="34" charset="0"/>
                        </a:rPr>
                        <a:t>1727</a:t>
                      </a:r>
                    </a:p>
                  </a:txBody>
                  <a:tcPr marL="14671" marR="14671" marT="7336" marB="7336" anchor="ctr"/>
                </a:tc>
                <a:tc>
                  <a:txBody>
                    <a:bodyPr/>
                    <a:lstStyle/>
                    <a:p>
                      <a:r>
                        <a:rPr lang="en-IN" sz="1050" b="1">
                          <a:latin typeface="Arial" pitchFamily="34" charset="0"/>
                          <a:cs typeface="Arial" pitchFamily="34" charset="0"/>
                        </a:rPr>
                        <a:t>1124</a:t>
                      </a:r>
                    </a:p>
                  </a:txBody>
                  <a:tcPr marL="14671" marR="14671" marT="7336" marB="7336" anchor="ctr"/>
                </a:tc>
                <a:tc>
                  <a:txBody>
                    <a:bodyPr/>
                    <a:lstStyle/>
                    <a:p>
                      <a:r>
                        <a:rPr lang="en-IN" sz="1050" b="1">
                          <a:latin typeface="Arial" pitchFamily="34" charset="0"/>
                          <a:cs typeface="Arial" pitchFamily="34" charset="0"/>
                        </a:rPr>
                        <a:t>696</a:t>
                      </a:r>
                    </a:p>
                  </a:txBody>
                  <a:tcPr marL="14671" marR="14671" marT="7336" marB="7336" anchor="ctr"/>
                </a:tc>
                <a:tc>
                  <a:txBody>
                    <a:bodyPr/>
                    <a:lstStyle/>
                    <a:p>
                      <a:r>
                        <a:rPr lang="en-IN" sz="1050" b="1">
                          <a:latin typeface="Arial" pitchFamily="34" charset="0"/>
                          <a:cs typeface="Arial" pitchFamily="34" charset="0"/>
                        </a:rPr>
                        <a:t>14</a:t>
                      </a:r>
                    </a:p>
                  </a:txBody>
                  <a:tcPr marL="14671" marR="14671" marT="7336" marB="7336" anchor="ctr"/>
                </a:tc>
                <a:tc>
                  <a:txBody>
                    <a:bodyPr/>
                    <a:lstStyle/>
                    <a:p>
                      <a:r>
                        <a:rPr lang="en-IN" sz="1050" b="1">
                          <a:latin typeface="Arial" pitchFamily="34" charset="0"/>
                          <a:cs typeface="Arial" pitchFamily="34" charset="0"/>
                        </a:rPr>
                        <a:t>0</a:t>
                      </a:r>
                    </a:p>
                  </a:txBody>
                  <a:tcPr marL="14671" marR="14671" marT="7336" marB="7336" anchor="ctr"/>
                </a:tc>
                <a:tc>
                  <a:txBody>
                    <a:bodyPr/>
                    <a:lstStyle/>
                    <a:p>
                      <a:r>
                        <a:rPr lang="en-IN" sz="1050" b="1">
                          <a:latin typeface="Arial" pitchFamily="34" charset="0"/>
                          <a:cs typeface="Arial" pitchFamily="34" charset="0"/>
                        </a:rPr>
                        <a:t>0</a:t>
                      </a:r>
                    </a:p>
                  </a:txBody>
                  <a:tcPr marL="14671" marR="14671" marT="7336" marB="7336" anchor="ctr"/>
                </a:tc>
                <a:tc>
                  <a:txBody>
                    <a:bodyPr/>
                    <a:lstStyle/>
                    <a:p>
                      <a:r>
                        <a:rPr lang="en-IN" sz="1050" b="1">
                          <a:latin typeface="Arial" pitchFamily="34" charset="0"/>
                          <a:cs typeface="Arial" pitchFamily="34" charset="0"/>
                        </a:rPr>
                        <a:t>0</a:t>
                      </a:r>
                    </a:p>
                  </a:txBody>
                  <a:tcPr marL="14671" marR="14671" marT="7336" marB="7336" anchor="ctr"/>
                </a:tc>
                <a:tc>
                  <a:txBody>
                    <a:bodyPr/>
                    <a:lstStyle/>
                    <a:p>
                      <a:r>
                        <a:rPr lang="en-IN" sz="1050" b="1">
                          <a:latin typeface="Arial" pitchFamily="34" charset="0"/>
                          <a:cs typeface="Arial" pitchFamily="34" charset="0"/>
                        </a:rPr>
                        <a:t>0</a:t>
                      </a:r>
                    </a:p>
                  </a:txBody>
                  <a:tcPr marL="14671" marR="14671" marT="7336" marB="7336" anchor="ctr"/>
                </a:tc>
                <a:tc>
                  <a:txBody>
                    <a:bodyPr/>
                    <a:lstStyle/>
                    <a:p>
                      <a:r>
                        <a:rPr lang="en-IN" sz="1050" b="1">
                          <a:latin typeface="Arial" pitchFamily="34" charset="0"/>
                          <a:cs typeface="Arial" pitchFamily="34" charset="0"/>
                        </a:rPr>
                        <a:t>0</a:t>
                      </a:r>
                    </a:p>
                  </a:txBody>
                  <a:tcPr marL="14671" marR="14671" marT="7336" marB="7336" anchor="ctr"/>
                </a:tc>
                <a:tc>
                  <a:txBody>
                    <a:bodyPr/>
                    <a:lstStyle/>
                    <a:p>
                      <a:r>
                        <a:rPr lang="en-IN" sz="1050" b="1">
                          <a:latin typeface="Arial" pitchFamily="34" charset="0"/>
                          <a:cs typeface="Arial" pitchFamily="34" charset="0"/>
                        </a:rPr>
                        <a:t>0</a:t>
                      </a:r>
                    </a:p>
                  </a:txBody>
                  <a:tcPr marL="14671" marR="14671" marT="7336" marB="7336" anchor="ctr"/>
                </a:tc>
                <a:tc>
                  <a:txBody>
                    <a:bodyPr/>
                    <a:lstStyle/>
                    <a:p>
                      <a:r>
                        <a:rPr lang="en-IN" sz="1050" b="1">
                          <a:latin typeface="Arial" pitchFamily="34" charset="0"/>
                          <a:cs typeface="Arial" pitchFamily="34" charset="0"/>
                        </a:rPr>
                        <a:t>0</a:t>
                      </a:r>
                    </a:p>
                  </a:txBody>
                  <a:tcPr marL="14671" marR="14671" marT="7336" marB="7336" anchor="ctr"/>
                </a:tc>
                <a:tc>
                  <a:txBody>
                    <a:bodyPr/>
                    <a:lstStyle/>
                    <a:p>
                      <a:r>
                        <a:rPr lang="en-IN" sz="1050" b="1">
                          <a:latin typeface="Arial" pitchFamily="34" charset="0"/>
                          <a:cs typeface="Arial" pitchFamily="34" charset="0"/>
                        </a:rPr>
                        <a:t>0</a:t>
                      </a:r>
                    </a:p>
                  </a:txBody>
                  <a:tcPr marL="14671" marR="14671" marT="7336" marB="7336" anchor="ctr"/>
                </a:tc>
                <a:tc>
                  <a:txBody>
                    <a:bodyPr/>
                    <a:lstStyle/>
                    <a:p>
                      <a:r>
                        <a:rPr lang="en-IN" sz="1050" b="1">
                          <a:latin typeface="Arial" pitchFamily="34" charset="0"/>
                          <a:cs typeface="Arial" pitchFamily="34" charset="0"/>
                        </a:rPr>
                        <a:t>0</a:t>
                      </a:r>
                    </a:p>
                  </a:txBody>
                  <a:tcPr marL="14671" marR="14671" marT="7336" marB="7336" anchor="ctr"/>
                </a:tc>
                <a:tc>
                  <a:txBody>
                    <a:bodyPr/>
                    <a:lstStyle/>
                    <a:p>
                      <a:r>
                        <a:rPr lang="en-IN" sz="1050" b="1" dirty="0">
                          <a:latin typeface="Arial" pitchFamily="34" charset="0"/>
                          <a:cs typeface="Arial" pitchFamily="34" charset="0"/>
                        </a:rPr>
                        <a:t>0</a:t>
                      </a:r>
                    </a:p>
                  </a:txBody>
                  <a:tcPr marL="14671" marR="14671" marT="7336" marB="7336" anchor="ctr"/>
                </a:tc>
                <a:tc>
                  <a:txBody>
                    <a:bodyPr/>
                    <a:lstStyle/>
                    <a:p>
                      <a:r>
                        <a:rPr lang="en-IN" sz="1050" b="1">
                          <a:latin typeface="Arial" pitchFamily="34" charset="0"/>
                          <a:cs typeface="Arial" pitchFamily="34" charset="0"/>
                        </a:rPr>
                        <a:t>0</a:t>
                      </a:r>
                    </a:p>
                  </a:txBody>
                  <a:tcPr marL="14671" marR="14671" marT="7336" marB="7336" anchor="ctr"/>
                </a:tc>
                <a:tc>
                  <a:txBody>
                    <a:bodyPr/>
                    <a:lstStyle/>
                    <a:p>
                      <a:r>
                        <a:rPr lang="en-IN" sz="1050" b="1">
                          <a:latin typeface="Arial" pitchFamily="34" charset="0"/>
                          <a:cs typeface="Arial" pitchFamily="34" charset="0"/>
                        </a:rPr>
                        <a:t>0</a:t>
                      </a:r>
                    </a:p>
                  </a:txBody>
                  <a:tcPr marL="14671" marR="14671" marT="7336" marB="7336" anchor="ctr"/>
                </a:tc>
                <a:tc>
                  <a:txBody>
                    <a:bodyPr/>
                    <a:lstStyle/>
                    <a:p>
                      <a:r>
                        <a:rPr lang="en-IN" sz="1050" b="1">
                          <a:latin typeface="Arial" pitchFamily="34" charset="0"/>
                          <a:cs typeface="Arial" pitchFamily="34" charset="0"/>
                        </a:rPr>
                        <a:t>0</a:t>
                      </a:r>
                    </a:p>
                  </a:txBody>
                  <a:tcPr marL="14671" marR="14671" marT="7336" marB="7336" anchor="ctr"/>
                </a:tc>
              </a:tr>
              <a:tr h="269447">
                <a:tc>
                  <a:txBody>
                    <a:bodyPr/>
                    <a:lstStyle/>
                    <a:p>
                      <a:r>
                        <a:rPr lang="en-IN" sz="1050" b="1">
                          <a:latin typeface="Arial" pitchFamily="34" charset="0"/>
                          <a:cs typeface="Arial" pitchFamily="34" charset="0"/>
                        </a:rPr>
                        <a:t>31</a:t>
                      </a:r>
                    </a:p>
                  </a:txBody>
                  <a:tcPr marL="14671" marR="14671" marT="7336" marB="7336" anchor="ctr"/>
                </a:tc>
                <a:tc>
                  <a:txBody>
                    <a:bodyPr/>
                    <a:lstStyle/>
                    <a:p>
                      <a:r>
                        <a:rPr lang="en-IN" sz="1050" b="1">
                          <a:latin typeface="Arial" pitchFamily="34" charset="0"/>
                          <a:cs typeface="Arial" pitchFamily="34" charset="0"/>
                        </a:rPr>
                        <a:t>2450</a:t>
                      </a:r>
                    </a:p>
                  </a:txBody>
                  <a:tcPr marL="14671" marR="14671" marT="7336" marB="7336" anchor="ctr"/>
                </a:tc>
                <a:tc>
                  <a:txBody>
                    <a:bodyPr/>
                    <a:lstStyle/>
                    <a:p>
                      <a:r>
                        <a:rPr lang="en-IN" sz="1050" b="1">
                          <a:latin typeface="Arial" pitchFamily="34" charset="0"/>
                          <a:cs typeface="Arial" pitchFamily="34" charset="0"/>
                        </a:rPr>
                        <a:t>2112</a:t>
                      </a:r>
                    </a:p>
                  </a:txBody>
                  <a:tcPr marL="14671" marR="14671" marT="7336" marB="7336" anchor="ctr"/>
                </a:tc>
                <a:tc>
                  <a:txBody>
                    <a:bodyPr/>
                    <a:lstStyle/>
                    <a:p>
                      <a:r>
                        <a:rPr lang="en-IN" sz="1050" b="1">
                          <a:latin typeface="Arial" pitchFamily="34" charset="0"/>
                          <a:cs typeface="Arial" pitchFamily="34" charset="0"/>
                        </a:rPr>
                        <a:t>906</a:t>
                      </a:r>
                    </a:p>
                  </a:txBody>
                  <a:tcPr marL="14671" marR="14671" marT="7336" marB="7336" anchor="ctr"/>
                </a:tc>
                <a:tc>
                  <a:txBody>
                    <a:bodyPr/>
                    <a:lstStyle/>
                    <a:p>
                      <a:r>
                        <a:rPr lang="en-IN" sz="1050" b="1">
                          <a:latin typeface="Arial" pitchFamily="34" charset="0"/>
                          <a:cs typeface="Arial" pitchFamily="34" charset="0"/>
                        </a:rPr>
                        <a:t>777</a:t>
                      </a:r>
                    </a:p>
                  </a:txBody>
                  <a:tcPr marL="14671" marR="14671" marT="7336" marB="7336" anchor="ctr"/>
                </a:tc>
                <a:tc>
                  <a:txBody>
                    <a:bodyPr/>
                    <a:lstStyle/>
                    <a:p>
                      <a:r>
                        <a:rPr lang="en-IN" sz="1050" b="1">
                          <a:latin typeface="Arial" pitchFamily="34" charset="0"/>
                          <a:cs typeface="Arial" pitchFamily="34" charset="0"/>
                        </a:rPr>
                        <a:t>2</a:t>
                      </a:r>
                    </a:p>
                  </a:txBody>
                  <a:tcPr marL="14671" marR="14671" marT="7336" marB="7336" anchor="ctr"/>
                </a:tc>
                <a:tc>
                  <a:txBody>
                    <a:bodyPr/>
                    <a:lstStyle/>
                    <a:p>
                      <a:r>
                        <a:rPr lang="en-IN" sz="1050" b="1">
                          <a:latin typeface="Arial" pitchFamily="34" charset="0"/>
                          <a:cs typeface="Arial" pitchFamily="34" charset="0"/>
                        </a:rPr>
                        <a:t>0</a:t>
                      </a:r>
                    </a:p>
                  </a:txBody>
                  <a:tcPr marL="14671" marR="14671" marT="7336" marB="7336" anchor="ctr"/>
                </a:tc>
                <a:tc>
                  <a:txBody>
                    <a:bodyPr/>
                    <a:lstStyle/>
                    <a:p>
                      <a:r>
                        <a:rPr lang="en-IN" sz="1050" b="1">
                          <a:latin typeface="Arial" pitchFamily="34" charset="0"/>
                          <a:cs typeface="Arial" pitchFamily="34" charset="0"/>
                        </a:rPr>
                        <a:t>0</a:t>
                      </a:r>
                    </a:p>
                  </a:txBody>
                  <a:tcPr marL="14671" marR="14671" marT="7336" marB="7336" anchor="ctr"/>
                </a:tc>
                <a:tc>
                  <a:txBody>
                    <a:bodyPr/>
                    <a:lstStyle/>
                    <a:p>
                      <a:r>
                        <a:rPr lang="en-IN" sz="1050" b="1">
                          <a:latin typeface="Arial" pitchFamily="34" charset="0"/>
                          <a:cs typeface="Arial" pitchFamily="34" charset="0"/>
                        </a:rPr>
                        <a:t>0</a:t>
                      </a:r>
                    </a:p>
                  </a:txBody>
                  <a:tcPr marL="14671" marR="14671" marT="7336" marB="7336" anchor="ctr"/>
                </a:tc>
                <a:tc>
                  <a:txBody>
                    <a:bodyPr/>
                    <a:lstStyle/>
                    <a:p>
                      <a:r>
                        <a:rPr lang="en-IN" sz="1050" b="1">
                          <a:latin typeface="Arial" pitchFamily="34" charset="0"/>
                          <a:cs typeface="Arial" pitchFamily="34" charset="0"/>
                        </a:rPr>
                        <a:t>0</a:t>
                      </a:r>
                    </a:p>
                  </a:txBody>
                  <a:tcPr marL="14671" marR="14671" marT="7336" marB="7336" anchor="ctr"/>
                </a:tc>
                <a:tc>
                  <a:txBody>
                    <a:bodyPr/>
                    <a:lstStyle/>
                    <a:p>
                      <a:r>
                        <a:rPr lang="en-IN" sz="1050" b="1">
                          <a:latin typeface="Arial" pitchFamily="34" charset="0"/>
                          <a:cs typeface="Arial" pitchFamily="34" charset="0"/>
                        </a:rPr>
                        <a:t>0</a:t>
                      </a:r>
                    </a:p>
                  </a:txBody>
                  <a:tcPr marL="14671" marR="14671" marT="7336" marB="7336" anchor="ctr"/>
                </a:tc>
                <a:tc>
                  <a:txBody>
                    <a:bodyPr/>
                    <a:lstStyle/>
                    <a:p>
                      <a:r>
                        <a:rPr lang="en-IN" sz="1050" b="1">
                          <a:latin typeface="Arial" pitchFamily="34" charset="0"/>
                          <a:cs typeface="Arial" pitchFamily="34" charset="0"/>
                        </a:rPr>
                        <a:t>0</a:t>
                      </a:r>
                    </a:p>
                  </a:txBody>
                  <a:tcPr marL="14671" marR="14671" marT="7336" marB="7336" anchor="ctr"/>
                </a:tc>
                <a:tc>
                  <a:txBody>
                    <a:bodyPr/>
                    <a:lstStyle/>
                    <a:p>
                      <a:r>
                        <a:rPr lang="en-IN" sz="1050" b="1">
                          <a:latin typeface="Arial" pitchFamily="34" charset="0"/>
                          <a:cs typeface="Arial" pitchFamily="34" charset="0"/>
                        </a:rPr>
                        <a:t>0</a:t>
                      </a:r>
                    </a:p>
                  </a:txBody>
                  <a:tcPr marL="14671" marR="14671" marT="7336" marB="7336" anchor="ctr"/>
                </a:tc>
                <a:tc>
                  <a:txBody>
                    <a:bodyPr/>
                    <a:lstStyle/>
                    <a:p>
                      <a:r>
                        <a:rPr lang="en-IN" sz="1050" b="1">
                          <a:latin typeface="Arial" pitchFamily="34" charset="0"/>
                          <a:cs typeface="Arial" pitchFamily="34" charset="0"/>
                        </a:rPr>
                        <a:t>0</a:t>
                      </a:r>
                    </a:p>
                  </a:txBody>
                  <a:tcPr marL="14671" marR="14671" marT="7336" marB="7336" anchor="ctr"/>
                </a:tc>
                <a:tc>
                  <a:txBody>
                    <a:bodyPr/>
                    <a:lstStyle/>
                    <a:p>
                      <a:r>
                        <a:rPr lang="en-IN" sz="1050" b="1">
                          <a:latin typeface="Arial" pitchFamily="34" charset="0"/>
                          <a:cs typeface="Arial" pitchFamily="34" charset="0"/>
                        </a:rPr>
                        <a:t>0</a:t>
                      </a:r>
                    </a:p>
                  </a:txBody>
                  <a:tcPr marL="14671" marR="14671" marT="7336" marB="7336" anchor="ctr"/>
                </a:tc>
                <a:tc>
                  <a:txBody>
                    <a:bodyPr/>
                    <a:lstStyle/>
                    <a:p>
                      <a:r>
                        <a:rPr lang="en-IN" sz="1050" b="1">
                          <a:latin typeface="Arial" pitchFamily="34" charset="0"/>
                          <a:cs typeface="Arial" pitchFamily="34" charset="0"/>
                        </a:rPr>
                        <a:t>0</a:t>
                      </a:r>
                    </a:p>
                  </a:txBody>
                  <a:tcPr marL="14671" marR="14671" marT="7336" marB="7336" anchor="ctr"/>
                </a:tc>
                <a:tc>
                  <a:txBody>
                    <a:bodyPr/>
                    <a:lstStyle/>
                    <a:p>
                      <a:r>
                        <a:rPr lang="en-IN" sz="1050" b="1">
                          <a:latin typeface="Arial" pitchFamily="34" charset="0"/>
                          <a:cs typeface="Arial" pitchFamily="34" charset="0"/>
                        </a:rPr>
                        <a:t>0</a:t>
                      </a:r>
                    </a:p>
                  </a:txBody>
                  <a:tcPr marL="14671" marR="14671" marT="7336" marB="7336" anchor="ctr"/>
                </a:tc>
                <a:tc>
                  <a:txBody>
                    <a:bodyPr/>
                    <a:lstStyle/>
                    <a:p>
                      <a:r>
                        <a:rPr lang="en-IN" sz="1050" b="1" dirty="0">
                          <a:latin typeface="Arial" pitchFamily="34" charset="0"/>
                          <a:cs typeface="Arial" pitchFamily="34" charset="0"/>
                        </a:rPr>
                        <a:t>0</a:t>
                      </a:r>
                    </a:p>
                  </a:txBody>
                  <a:tcPr marL="14671" marR="14671" marT="7336" marB="7336" anchor="ctr"/>
                </a:tc>
                <a:tc>
                  <a:txBody>
                    <a:bodyPr/>
                    <a:lstStyle/>
                    <a:p>
                      <a:r>
                        <a:rPr lang="en-IN" sz="1050" b="1">
                          <a:latin typeface="Arial" pitchFamily="34" charset="0"/>
                          <a:cs typeface="Arial" pitchFamily="34" charset="0"/>
                        </a:rPr>
                        <a:t>0</a:t>
                      </a:r>
                    </a:p>
                  </a:txBody>
                  <a:tcPr marL="14671" marR="14671" marT="7336" marB="7336" anchor="ctr"/>
                </a:tc>
                <a:tc>
                  <a:txBody>
                    <a:bodyPr/>
                    <a:lstStyle/>
                    <a:p>
                      <a:r>
                        <a:rPr lang="en-IN" sz="1050" b="1">
                          <a:latin typeface="Arial" pitchFamily="34" charset="0"/>
                          <a:cs typeface="Arial" pitchFamily="34" charset="0"/>
                        </a:rPr>
                        <a:t>0</a:t>
                      </a:r>
                    </a:p>
                  </a:txBody>
                  <a:tcPr marL="14671" marR="14671" marT="7336" marB="7336" anchor="ctr"/>
                </a:tc>
              </a:tr>
              <a:tr h="269447">
                <a:tc>
                  <a:txBody>
                    <a:bodyPr/>
                    <a:lstStyle/>
                    <a:p>
                      <a:r>
                        <a:rPr lang="en-IN" sz="1050" b="1">
                          <a:latin typeface="Arial" pitchFamily="34" charset="0"/>
                          <a:cs typeface="Arial" pitchFamily="34" charset="0"/>
                        </a:rPr>
                        <a:t>32</a:t>
                      </a:r>
                    </a:p>
                  </a:txBody>
                  <a:tcPr marL="14671" marR="14671" marT="7336" marB="7336" anchor="ctr"/>
                </a:tc>
                <a:tc>
                  <a:txBody>
                    <a:bodyPr/>
                    <a:lstStyle/>
                    <a:p>
                      <a:r>
                        <a:rPr lang="en-IN" sz="1050" b="1">
                          <a:latin typeface="Arial" pitchFamily="34" charset="0"/>
                          <a:cs typeface="Arial" pitchFamily="34" charset="0"/>
                        </a:rPr>
                        <a:t>2613</a:t>
                      </a:r>
                    </a:p>
                  </a:txBody>
                  <a:tcPr marL="14671" marR="14671" marT="7336" marB="7336" anchor="ctr"/>
                </a:tc>
                <a:tc>
                  <a:txBody>
                    <a:bodyPr/>
                    <a:lstStyle/>
                    <a:p>
                      <a:r>
                        <a:rPr lang="en-IN" sz="1050" b="1">
                          <a:latin typeface="Arial" pitchFamily="34" charset="0"/>
                          <a:cs typeface="Arial" pitchFamily="34" charset="0"/>
                        </a:rPr>
                        <a:t>2304</a:t>
                      </a:r>
                    </a:p>
                  </a:txBody>
                  <a:tcPr marL="14671" marR="14671" marT="7336" marB="7336" anchor="ctr"/>
                </a:tc>
                <a:tc>
                  <a:txBody>
                    <a:bodyPr/>
                    <a:lstStyle/>
                    <a:p>
                      <a:r>
                        <a:rPr lang="en-IN" sz="1050" b="1">
                          <a:latin typeface="Arial" pitchFamily="34" charset="0"/>
                          <a:cs typeface="Arial" pitchFamily="34" charset="0"/>
                        </a:rPr>
                        <a:t>1085</a:t>
                      </a:r>
                    </a:p>
                  </a:txBody>
                  <a:tcPr marL="14671" marR="14671" marT="7336" marB="7336" anchor="ctr"/>
                </a:tc>
                <a:tc>
                  <a:txBody>
                    <a:bodyPr/>
                    <a:lstStyle/>
                    <a:p>
                      <a:r>
                        <a:rPr lang="en-IN" sz="1050" b="1">
                          <a:latin typeface="Arial" pitchFamily="34" charset="0"/>
                          <a:cs typeface="Arial" pitchFamily="34" charset="0"/>
                        </a:rPr>
                        <a:t>67</a:t>
                      </a:r>
                    </a:p>
                  </a:txBody>
                  <a:tcPr marL="14671" marR="14671" marT="7336" marB="7336" anchor="ctr"/>
                </a:tc>
                <a:tc>
                  <a:txBody>
                    <a:bodyPr/>
                    <a:lstStyle/>
                    <a:p>
                      <a:r>
                        <a:rPr lang="en-IN" sz="1050" b="1">
                          <a:latin typeface="Arial" pitchFamily="34" charset="0"/>
                          <a:cs typeface="Arial" pitchFamily="34" charset="0"/>
                        </a:rPr>
                        <a:t>0</a:t>
                      </a:r>
                    </a:p>
                  </a:txBody>
                  <a:tcPr marL="14671" marR="14671" marT="7336" marB="7336" anchor="ctr"/>
                </a:tc>
                <a:tc>
                  <a:txBody>
                    <a:bodyPr/>
                    <a:lstStyle/>
                    <a:p>
                      <a:r>
                        <a:rPr lang="en-IN" sz="1050" b="1">
                          <a:latin typeface="Arial" pitchFamily="34" charset="0"/>
                          <a:cs typeface="Arial" pitchFamily="34" charset="0"/>
                        </a:rPr>
                        <a:t>0</a:t>
                      </a:r>
                    </a:p>
                  </a:txBody>
                  <a:tcPr marL="14671" marR="14671" marT="7336" marB="7336" anchor="ctr"/>
                </a:tc>
                <a:tc>
                  <a:txBody>
                    <a:bodyPr/>
                    <a:lstStyle/>
                    <a:p>
                      <a:r>
                        <a:rPr lang="en-IN" sz="1050" b="1">
                          <a:latin typeface="Arial" pitchFamily="34" charset="0"/>
                          <a:cs typeface="Arial" pitchFamily="34" charset="0"/>
                        </a:rPr>
                        <a:t>0</a:t>
                      </a:r>
                    </a:p>
                  </a:txBody>
                  <a:tcPr marL="14671" marR="14671" marT="7336" marB="7336" anchor="ctr"/>
                </a:tc>
                <a:tc>
                  <a:txBody>
                    <a:bodyPr/>
                    <a:lstStyle/>
                    <a:p>
                      <a:r>
                        <a:rPr lang="en-IN" sz="1050" b="1">
                          <a:latin typeface="Arial" pitchFamily="34" charset="0"/>
                          <a:cs typeface="Arial" pitchFamily="34" charset="0"/>
                        </a:rPr>
                        <a:t>0</a:t>
                      </a:r>
                    </a:p>
                  </a:txBody>
                  <a:tcPr marL="14671" marR="14671" marT="7336" marB="7336" anchor="ctr"/>
                </a:tc>
                <a:tc>
                  <a:txBody>
                    <a:bodyPr/>
                    <a:lstStyle/>
                    <a:p>
                      <a:r>
                        <a:rPr lang="en-IN" sz="1050" b="1">
                          <a:latin typeface="Arial" pitchFamily="34" charset="0"/>
                          <a:cs typeface="Arial" pitchFamily="34" charset="0"/>
                        </a:rPr>
                        <a:t>0</a:t>
                      </a:r>
                    </a:p>
                  </a:txBody>
                  <a:tcPr marL="14671" marR="14671" marT="7336" marB="7336" anchor="ctr"/>
                </a:tc>
                <a:tc>
                  <a:txBody>
                    <a:bodyPr/>
                    <a:lstStyle/>
                    <a:p>
                      <a:r>
                        <a:rPr lang="en-IN" sz="1050" b="1">
                          <a:latin typeface="Arial" pitchFamily="34" charset="0"/>
                          <a:cs typeface="Arial" pitchFamily="34" charset="0"/>
                        </a:rPr>
                        <a:t>0</a:t>
                      </a:r>
                    </a:p>
                  </a:txBody>
                  <a:tcPr marL="14671" marR="14671" marT="7336" marB="7336" anchor="ctr"/>
                </a:tc>
                <a:tc>
                  <a:txBody>
                    <a:bodyPr/>
                    <a:lstStyle/>
                    <a:p>
                      <a:r>
                        <a:rPr lang="en-IN" sz="1050" b="1">
                          <a:latin typeface="Arial" pitchFamily="34" charset="0"/>
                          <a:cs typeface="Arial" pitchFamily="34" charset="0"/>
                        </a:rPr>
                        <a:t>0</a:t>
                      </a:r>
                    </a:p>
                  </a:txBody>
                  <a:tcPr marL="14671" marR="14671" marT="7336" marB="7336" anchor="ctr"/>
                </a:tc>
                <a:tc>
                  <a:txBody>
                    <a:bodyPr/>
                    <a:lstStyle/>
                    <a:p>
                      <a:r>
                        <a:rPr lang="en-IN" sz="1050" b="1">
                          <a:latin typeface="Arial" pitchFamily="34" charset="0"/>
                          <a:cs typeface="Arial" pitchFamily="34" charset="0"/>
                        </a:rPr>
                        <a:t>0</a:t>
                      </a:r>
                    </a:p>
                  </a:txBody>
                  <a:tcPr marL="14671" marR="14671" marT="7336" marB="7336" anchor="ctr"/>
                </a:tc>
                <a:tc>
                  <a:txBody>
                    <a:bodyPr/>
                    <a:lstStyle/>
                    <a:p>
                      <a:r>
                        <a:rPr lang="en-IN" sz="1050" b="1">
                          <a:latin typeface="Arial" pitchFamily="34" charset="0"/>
                          <a:cs typeface="Arial" pitchFamily="34" charset="0"/>
                        </a:rPr>
                        <a:t>0</a:t>
                      </a:r>
                    </a:p>
                  </a:txBody>
                  <a:tcPr marL="14671" marR="14671" marT="7336" marB="7336" anchor="ctr"/>
                </a:tc>
                <a:tc>
                  <a:txBody>
                    <a:bodyPr/>
                    <a:lstStyle/>
                    <a:p>
                      <a:r>
                        <a:rPr lang="en-IN" sz="1050" b="1">
                          <a:latin typeface="Arial" pitchFamily="34" charset="0"/>
                          <a:cs typeface="Arial" pitchFamily="34" charset="0"/>
                        </a:rPr>
                        <a:t>0</a:t>
                      </a:r>
                    </a:p>
                  </a:txBody>
                  <a:tcPr marL="14671" marR="14671" marT="7336" marB="7336" anchor="ctr"/>
                </a:tc>
                <a:tc>
                  <a:txBody>
                    <a:bodyPr/>
                    <a:lstStyle/>
                    <a:p>
                      <a:r>
                        <a:rPr lang="en-IN" sz="1050" b="1">
                          <a:latin typeface="Arial" pitchFamily="34" charset="0"/>
                          <a:cs typeface="Arial" pitchFamily="34" charset="0"/>
                        </a:rPr>
                        <a:t>0</a:t>
                      </a:r>
                    </a:p>
                  </a:txBody>
                  <a:tcPr marL="14671" marR="14671" marT="7336" marB="7336" anchor="ctr"/>
                </a:tc>
                <a:tc>
                  <a:txBody>
                    <a:bodyPr/>
                    <a:lstStyle/>
                    <a:p>
                      <a:r>
                        <a:rPr lang="en-IN" sz="1050" b="1">
                          <a:latin typeface="Arial" pitchFamily="34" charset="0"/>
                          <a:cs typeface="Arial" pitchFamily="34" charset="0"/>
                        </a:rPr>
                        <a:t>0</a:t>
                      </a:r>
                    </a:p>
                  </a:txBody>
                  <a:tcPr marL="14671" marR="14671" marT="7336" marB="7336" anchor="ctr"/>
                </a:tc>
                <a:tc>
                  <a:txBody>
                    <a:bodyPr/>
                    <a:lstStyle/>
                    <a:p>
                      <a:r>
                        <a:rPr lang="en-IN" sz="1050" b="1">
                          <a:latin typeface="Arial" pitchFamily="34" charset="0"/>
                          <a:cs typeface="Arial" pitchFamily="34" charset="0"/>
                        </a:rPr>
                        <a:t>0</a:t>
                      </a:r>
                    </a:p>
                  </a:txBody>
                  <a:tcPr marL="14671" marR="14671" marT="7336" marB="7336" anchor="ctr"/>
                </a:tc>
                <a:tc>
                  <a:txBody>
                    <a:bodyPr/>
                    <a:lstStyle/>
                    <a:p>
                      <a:r>
                        <a:rPr lang="en-IN" sz="1050" b="1">
                          <a:latin typeface="Arial" pitchFamily="34" charset="0"/>
                          <a:cs typeface="Arial" pitchFamily="34" charset="0"/>
                        </a:rPr>
                        <a:t>0</a:t>
                      </a:r>
                    </a:p>
                  </a:txBody>
                  <a:tcPr marL="14671" marR="14671" marT="7336" marB="7336" anchor="ctr"/>
                </a:tc>
                <a:tc>
                  <a:txBody>
                    <a:bodyPr/>
                    <a:lstStyle/>
                    <a:p>
                      <a:r>
                        <a:rPr lang="en-IN" sz="1050" b="1">
                          <a:latin typeface="Arial" pitchFamily="34" charset="0"/>
                          <a:cs typeface="Arial" pitchFamily="34" charset="0"/>
                        </a:rPr>
                        <a:t>0</a:t>
                      </a:r>
                    </a:p>
                  </a:txBody>
                  <a:tcPr marL="14671" marR="14671" marT="7336" marB="7336" anchor="ctr"/>
                </a:tc>
              </a:tr>
              <a:tr h="269447">
                <a:tc>
                  <a:txBody>
                    <a:bodyPr/>
                    <a:lstStyle/>
                    <a:p>
                      <a:r>
                        <a:rPr lang="en-IN" sz="1050" b="1">
                          <a:latin typeface="Arial" pitchFamily="34" charset="0"/>
                          <a:cs typeface="Arial" pitchFamily="34" charset="0"/>
                        </a:rPr>
                        <a:t>33</a:t>
                      </a:r>
                    </a:p>
                  </a:txBody>
                  <a:tcPr marL="14671" marR="14671" marT="7336" marB="7336" anchor="ctr"/>
                </a:tc>
                <a:tc>
                  <a:txBody>
                    <a:bodyPr/>
                    <a:lstStyle/>
                    <a:p>
                      <a:r>
                        <a:rPr lang="en-IN" sz="1050" b="1">
                          <a:latin typeface="Arial" pitchFamily="34" charset="0"/>
                          <a:cs typeface="Arial" pitchFamily="34" charset="0"/>
                        </a:rPr>
                        <a:t>3213</a:t>
                      </a:r>
                    </a:p>
                  </a:txBody>
                  <a:tcPr marL="14671" marR="14671" marT="7336" marB="7336" anchor="ctr"/>
                </a:tc>
                <a:tc>
                  <a:txBody>
                    <a:bodyPr/>
                    <a:lstStyle/>
                    <a:p>
                      <a:r>
                        <a:rPr lang="en-IN" sz="1050" b="1">
                          <a:latin typeface="Arial" pitchFamily="34" charset="0"/>
                          <a:cs typeface="Arial" pitchFamily="34" charset="0"/>
                        </a:rPr>
                        <a:t>2727</a:t>
                      </a:r>
                    </a:p>
                  </a:txBody>
                  <a:tcPr marL="14671" marR="14671" marT="7336" marB="7336" anchor="ctr"/>
                </a:tc>
                <a:tc>
                  <a:txBody>
                    <a:bodyPr/>
                    <a:lstStyle/>
                    <a:p>
                      <a:r>
                        <a:rPr lang="en-IN" sz="1050" b="1">
                          <a:latin typeface="Arial" pitchFamily="34" charset="0"/>
                          <a:cs typeface="Arial" pitchFamily="34" charset="0"/>
                        </a:rPr>
                        <a:t>63</a:t>
                      </a:r>
                    </a:p>
                  </a:txBody>
                  <a:tcPr marL="14671" marR="14671" marT="7336" marB="7336" anchor="ctr"/>
                </a:tc>
                <a:tc>
                  <a:txBody>
                    <a:bodyPr/>
                    <a:lstStyle/>
                    <a:p>
                      <a:r>
                        <a:rPr lang="en-IN" sz="1050" b="1">
                          <a:latin typeface="Arial" pitchFamily="34" charset="0"/>
                          <a:cs typeface="Arial" pitchFamily="34" charset="0"/>
                        </a:rPr>
                        <a:t>0</a:t>
                      </a:r>
                    </a:p>
                  </a:txBody>
                  <a:tcPr marL="14671" marR="14671" marT="7336" marB="7336" anchor="ctr"/>
                </a:tc>
                <a:tc>
                  <a:txBody>
                    <a:bodyPr/>
                    <a:lstStyle/>
                    <a:p>
                      <a:r>
                        <a:rPr lang="en-IN" sz="1050" b="1" dirty="0">
                          <a:latin typeface="Arial" pitchFamily="34" charset="0"/>
                          <a:cs typeface="Arial" pitchFamily="34" charset="0"/>
                        </a:rPr>
                        <a:t>0</a:t>
                      </a:r>
                    </a:p>
                  </a:txBody>
                  <a:tcPr marL="14671" marR="14671" marT="7336" marB="7336" anchor="ctr"/>
                </a:tc>
                <a:tc>
                  <a:txBody>
                    <a:bodyPr/>
                    <a:lstStyle/>
                    <a:p>
                      <a:r>
                        <a:rPr lang="en-IN" sz="1050" b="1">
                          <a:latin typeface="Arial" pitchFamily="34" charset="0"/>
                          <a:cs typeface="Arial" pitchFamily="34" charset="0"/>
                        </a:rPr>
                        <a:t>0</a:t>
                      </a:r>
                    </a:p>
                  </a:txBody>
                  <a:tcPr marL="14671" marR="14671" marT="7336" marB="7336" anchor="ctr"/>
                </a:tc>
                <a:tc>
                  <a:txBody>
                    <a:bodyPr/>
                    <a:lstStyle/>
                    <a:p>
                      <a:r>
                        <a:rPr lang="en-IN" sz="1050" b="1">
                          <a:latin typeface="Arial" pitchFamily="34" charset="0"/>
                          <a:cs typeface="Arial" pitchFamily="34" charset="0"/>
                        </a:rPr>
                        <a:t>0</a:t>
                      </a:r>
                    </a:p>
                  </a:txBody>
                  <a:tcPr marL="14671" marR="14671" marT="7336" marB="7336" anchor="ctr"/>
                </a:tc>
                <a:tc>
                  <a:txBody>
                    <a:bodyPr/>
                    <a:lstStyle/>
                    <a:p>
                      <a:r>
                        <a:rPr lang="en-IN" sz="1050" b="1">
                          <a:latin typeface="Arial" pitchFamily="34" charset="0"/>
                          <a:cs typeface="Arial" pitchFamily="34" charset="0"/>
                        </a:rPr>
                        <a:t>0</a:t>
                      </a:r>
                    </a:p>
                  </a:txBody>
                  <a:tcPr marL="14671" marR="14671" marT="7336" marB="7336" anchor="ctr"/>
                </a:tc>
                <a:tc>
                  <a:txBody>
                    <a:bodyPr/>
                    <a:lstStyle/>
                    <a:p>
                      <a:r>
                        <a:rPr lang="en-IN" sz="1050" b="1">
                          <a:latin typeface="Arial" pitchFamily="34" charset="0"/>
                          <a:cs typeface="Arial" pitchFamily="34" charset="0"/>
                        </a:rPr>
                        <a:t>0</a:t>
                      </a:r>
                    </a:p>
                  </a:txBody>
                  <a:tcPr marL="14671" marR="14671" marT="7336" marB="7336" anchor="ctr"/>
                </a:tc>
                <a:tc>
                  <a:txBody>
                    <a:bodyPr/>
                    <a:lstStyle/>
                    <a:p>
                      <a:r>
                        <a:rPr lang="en-IN" sz="1050" b="1">
                          <a:latin typeface="Arial" pitchFamily="34" charset="0"/>
                          <a:cs typeface="Arial" pitchFamily="34" charset="0"/>
                        </a:rPr>
                        <a:t>0</a:t>
                      </a:r>
                    </a:p>
                  </a:txBody>
                  <a:tcPr marL="14671" marR="14671" marT="7336" marB="7336" anchor="ctr"/>
                </a:tc>
                <a:tc>
                  <a:txBody>
                    <a:bodyPr/>
                    <a:lstStyle/>
                    <a:p>
                      <a:r>
                        <a:rPr lang="en-IN" sz="1050" b="1">
                          <a:latin typeface="Arial" pitchFamily="34" charset="0"/>
                          <a:cs typeface="Arial" pitchFamily="34" charset="0"/>
                        </a:rPr>
                        <a:t>0</a:t>
                      </a:r>
                    </a:p>
                  </a:txBody>
                  <a:tcPr marL="14671" marR="14671" marT="7336" marB="7336" anchor="ctr"/>
                </a:tc>
                <a:tc>
                  <a:txBody>
                    <a:bodyPr/>
                    <a:lstStyle/>
                    <a:p>
                      <a:r>
                        <a:rPr lang="en-IN" sz="1050" b="1">
                          <a:latin typeface="Arial" pitchFamily="34" charset="0"/>
                          <a:cs typeface="Arial" pitchFamily="34" charset="0"/>
                        </a:rPr>
                        <a:t>0</a:t>
                      </a:r>
                    </a:p>
                  </a:txBody>
                  <a:tcPr marL="14671" marR="14671" marT="7336" marB="7336" anchor="ctr"/>
                </a:tc>
                <a:tc>
                  <a:txBody>
                    <a:bodyPr/>
                    <a:lstStyle/>
                    <a:p>
                      <a:r>
                        <a:rPr lang="en-IN" sz="1050" b="1">
                          <a:latin typeface="Arial" pitchFamily="34" charset="0"/>
                          <a:cs typeface="Arial" pitchFamily="34" charset="0"/>
                        </a:rPr>
                        <a:t>0</a:t>
                      </a:r>
                    </a:p>
                  </a:txBody>
                  <a:tcPr marL="14671" marR="14671" marT="7336" marB="7336" anchor="ctr"/>
                </a:tc>
                <a:tc>
                  <a:txBody>
                    <a:bodyPr/>
                    <a:lstStyle/>
                    <a:p>
                      <a:r>
                        <a:rPr lang="en-IN" sz="1050" b="1">
                          <a:latin typeface="Arial" pitchFamily="34" charset="0"/>
                          <a:cs typeface="Arial" pitchFamily="34" charset="0"/>
                        </a:rPr>
                        <a:t>0</a:t>
                      </a:r>
                    </a:p>
                  </a:txBody>
                  <a:tcPr marL="14671" marR="14671" marT="7336" marB="7336" anchor="ctr"/>
                </a:tc>
                <a:tc>
                  <a:txBody>
                    <a:bodyPr/>
                    <a:lstStyle/>
                    <a:p>
                      <a:r>
                        <a:rPr lang="en-IN" sz="1050" b="1">
                          <a:latin typeface="Arial" pitchFamily="34" charset="0"/>
                          <a:cs typeface="Arial" pitchFamily="34" charset="0"/>
                        </a:rPr>
                        <a:t>0</a:t>
                      </a:r>
                    </a:p>
                  </a:txBody>
                  <a:tcPr marL="14671" marR="14671" marT="7336" marB="7336" anchor="ctr"/>
                </a:tc>
                <a:tc>
                  <a:txBody>
                    <a:bodyPr/>
                    <a:lstStyle/>
                    <a:p>
                      <a:r>
                        <a:rPr lang="en-IN" sz="1050" b="1">
                          <a:latin typeface="Arial" pitchFamily="34" charset="0"/>
                          <a:cs typeface="Arial" pitchFamily="34" charset="0"/>
                        </a:rPr>
                        <a:t>0</a:t>
                      </a:r>
                    </a:p>
                  </a:txBody>
                  <a:tcPr marL="14671" marR="14671" marT="7336" marB="7336" anchor="ctr"/>
                </a:tc>
                <a:tc>
                  <a:txBody>
                    <a:bodyPr/>
                    <a:lstStyle/>
                    <a:p>
                      <a:r>
                        <a:rPr lang="en-IN" sz="1050" b="1">
                          <a:latin typeface="Arial" pitchFamily="34" charset="0"/>
                          <a:cs typeface="Arial" pitchFamily="34" charset="0"/>
                        </a:rPr>
                        <a:t>0</a:t>
                      </a:r>
                    </a:p>
                  </a:txBody>
                  <a:tcPr marL="14671" marR="14671" marT="7336" marB="7336" anchor="ctr"/>
                </a:tc>
                <a:tc>
                  <a:txBody>
                    <a:bodyPr/>
                    <a:lstStyle/>
                    <a:p>
                      <a:r>
                        <a:rPr lang="en-IN" sz="1050" b="1" dirty="0">
                          <a:latin typeface="Arial" pitchFamily="34" charset="0"/>
                          <a:cs typeface="Arial" pitchFamily="34" charset="0"/>
                        </a:rPr>
                        <a:t>0</a:t>
                      </a:r>
                    </a:p>
                  </a:txBody>
                  <a:tcPr marL="14671" marR="14671" marT="7336" marB="7336" anchor="ctr"/>
                </a:tc>
                <a:tc>
                  <a:txBody>
                    <a:bodyPr/>
                    <a:lstStyle/>
                    <a:p>
                      <a:r>
                        <a:rPr lang="en-IN" sz="1050" b="1">
                          <a:latin typeface="Arial" pitchFamily="34" charset="0"/>
                          <a:cs typeface="Arial" pitchFamily="34" charset="0"/>
                        </a:rPr>
                        <a:t>0</a:t>
                      </a:r>
                    </a:p>
                  </a:txBody>
                  <a:tcPr marL="14671" marR="14671" marT="7336" marB="7336" anchor="ctr"/>
                </a:tc>
              </a:tr>
              <a:tr h="269447">
                <a:tc>
                  <a:txBody>
                    <a:bodyPr/>
                    <a:lstStyle/>
                    <a:p>
                      <a:r>
                        <a:rPr lang="en-IN" sz="1050" b="1">
                          <a:latin typeface="Arial" pitchFamily="34" charset="0"/>
                          <a:cs typeface="Arial" pitchFamily="34" charset="0"/>
                        </a:rPr>
                        <a:t>34</a:t>
                      </a:r>
                    </a:p>
                  </a:txBody>
                  <a:tcPr marL="14671" marR="14671" marT="7336" marB="7336" anchor="ctr"/>
                </a:tc>
                <a:tc>
                  <a:txBody>
                    <a:bodyPr/>
                    <a:lstStyle/>
                    <a:p>
                      <a:r>
                        <a:rPr lang="en-IN" sz="1050" b="1">
                          <a:latin typeface="Arial" pitchFamily="34" charset="0"/>
                          <a:cs typeface="Arial" pitchFamily="34" charset="0"/>
                        </a:rPr>
                        <a:t>3078</a:t>
                      </a:r>
                    </a:p>
                  </a:txBody>
                  <a:tcPr marL="14671" marR="14671" marT="7336" marB="7336" anchor="ctr"/>
                </a:tc>
                <a:tc>
                  <a:txBody>
                    <a:bodyPr/>
                    <a:lstStyle/>
                    <a:p>
                      <a:r>
                        <a:rPr lang="en-IN" sz="1050" b="1">
                          <a:latin typeface="Arial" pitchFamily="34" charset="0"/>
                          <a:cs typeface="Arial" pitchFamily="34" charset="0"/>
                        </a:rPr>
                        <a:t>326</a:t>
                      </a:r>
                    </a:p>
                  </a:txBody>
                  <a:tcPr marL="14671" marR="14671" marT="7336" marB="7336" anchor="ctr"/>
                </a:tc>
                <a:tc>
                  <a:txBody>
                    <a:bodyPr/>
                    <a:lstStyle/>
                    <a:p>
                      <a:r>
                        <a:rPr lang="en-IN" sz="1050" b="1">
                          <a:latin typeface="Arial" pitchFamily="34" charset="0"/>
                          <a:cs typeface="Arial" pitchFamily="34" charset="0"/>
                        </a:rPr>
                        <a:t>0</a:t>
                      </a:r>
                    </a:p>
                  </a:txBody>
                  <a:tcPr marL="14671" marR="14671" marT="7336" marB="7336" anchor="ctr"/>
                </a:tc>
                <a:tc>
                  <a:txBody>
                    <a:bodyPr/>
                    <a:lstStyle/>
                    <a:p>
                      <a:r>
                        <a:rPr lang="en-IN" sz="1050" b="1">
                          <a:latin typeface="Arial" pitchFamily="34" charset="0"/>
                          <a:cs typeface="Arial" pitchFamily="34" charset="0"/>
                        </a:rPr>
                        <a:t>0</a:t>
                      </a:r>
                    </a:p>
                  </a:txBody>
                  <a:tcPr marL="14671" marR="14671" marT="7336" marB="7336" anchor="ctr"/>
                </a:tc>
                <a:tc>
                  <a:txBody>
                    <a:bodyPr/>
                    <a:lstStyle/>
                    <a:p>
                      <a:r>
                        <a:rPr lang="en-IN" sz="1050" b="1">
                          <a:latin typeface="Arial" pitchFamily="34" charset="0"/>
                          <a:cs typeface="Arial" pitchFamily="34" charset="0"/>
                        </a:rPr>
                        <a:t>0</a:t>
                      </a:r>
                    </a:p>
                  </a:txBody>
                  <a:tcPr marL="14671" marR="14671" marT="7336" marB="7336" anchor="ctr"/>
                </a:tc>
                <a:tc>
                  <a:txBody>
                    <a:bodyPr/>
                    <a:lstStyle/>
                    <a:p>
                      <a:r>
                        <a:rPr lang="en-IN" sz="1050" b="1">
                          <a:latin typeface="Arial" pitchFamily="34" charset="0"/>
                          <a:cs typeface="Arial" pitchFamily="34" charset="0"/>
                        </a:rPr>
                        <a:t>0</a:t>
                      </a:r>
                    </a:p>
                  </a:txBody>
                  <a:tcPr marL="14671" marR="14671" marT="7336" marB="7336" anchor="ctr"/>
                </a:tc>
                <a:tc>
                  <a:txBody>
                    <a:bodyPr/>
                    <a:lstStyle/>
                    <a:p>
                      <a:r>
                        <a:rPr lang="en-IN" sz="1050" b="1">
                          <a:latin typeface="Arial" pitchFamily="34" charset="0"/>
                          <a:cs typeface="Arial" pitchFamily="34" charset="0"/>
                        </a:rPr>
                        <a:t>0</a:t>
                      </a:r>
                    </a:p>
                  </a:txBody>
                  <a:tcPr marL="14671" marR="14671" marT="7336" marB="7336" anchor="ctr"/>
                </a:tc>
                <a:tc>
                  <a:txBody>
                    <a:bodyPr/>
                    <a:lstStyle/>
                    <a:p>
                      <a:r>
                        <a:rPr lang="en-IN" sz="1050" b="1">
                          <a:latin typeface="Arial" pitchFamily="34" charset="0"/>
                          <a:cs typeface="Arial" pitchFamily="34" charset="0"/>
                        </a:rPr>
                        <a:t>0</a:t>
                      </a:r>
                    </a:p>
                  </a:txBody>
                  <a:tcPr marL="14671" marR="14671" marT="7336" marB="7336" anchor="ctr"/>
                </a:tc>
                <a:tc>
                  <a:txBody>
                    <a:bodyPr/>
                    <a:lstStyle/>
                    <a:p>
                      <a:r>
                        <a:rPr lang="en-IN" sz="1050" b="1">
                          <a:latin typeface="Arial" pitchFamily="34" charset="0"/>
                          <a:cs typeface="Arial" pitchFamily="34" charset="0"/>
                        </a:rPr>
                        <a:t>0</a:t>
                      </a:r>
                    </a:p>
                  </a:txBody>
                  <a:tcPr marL="14671" marR="14671" marT="7336" marB="7336" anchor="ctr"/>
                </a:tc>
                <a:tc>
                  <a:txBody>
                    <a:bodyPr/>
                    <a:lstStyle/>
                    <a:p>
                      <a:r>
                        <a:rPr lang="en-IN" sz="1050" b="1">
                          <a:latin typeface="Arial" pitchFamily="34" charset="0"/>
                          <a:cs typeface="Arial" pitchFamily="34" charset="0"/>
                        </a:rPr>
                        <a:t>0</a:t>
                      </a:r>
                    </a:p>
                  </a:txBody>
                  <a:tcPr marL="14671" marR="14671" marT="7336" marB="7336" anchor="ctr"/>
                </a:tc>
                <a:tc>
                  <a:txBody>
                    <a:bodyPr/>
                    <a:lstStyle/>
                    <a:p>
                      <a:r>
                        <a:rPr lang="en-IN" sz="1050" b="1">
                          <a:latin typeface="Arial" pitchFamily="34" charset="0"/>
                          <a:cs typeface="Arial" pitchFamily="34" charset="0"/>
                        </a:rPr>
                        <a:t>0</a:t>
                      </a:r>
                    </a:p>
                  </a:txBody>
                  <a:tcPr marL="14671" marR="14671" marT="7336" marB="7336" anchor="ctr"/>
                </a:tc>
                <a:tc>
                  <a:txBody>
                    <a:bodyPr/>
                    <a:lstStyle/>
                    <a:p>
                      <a:r>
                        <a:rPr lang="en-IN" sz="1050" b="1">
                          <a:latin typeface="Arial" pitchFamily="34" charset="0"/>
                          <a:cs typeface="Arial" pitchFamily="34" charset="0"/>
                        </a:rPr>
                        <a:t>0</a:t>
                      </a:r>
                    </a:p>
                  </a:txBody>
                  <a:tcPr marL="14671" marR="14671" marT="7336" marB="7336" anchor="ctr"/>
                </a:tc>
                <a:tc>
                  <a:txBody>
                    <a:bodyPr/>
                    <a:lstStyle/>
                    <a:p>
                      <a:r>
                        <a:rPr lang="en-IN" sz="1050" b="1">
                          <a:latin typeface="Arial" pitchFamily="34" charset="0"/>
                          <a:cs typeface="Arial" pitchFamily="34" charset="0"/>
                        </a:rPr>
                        <a:t>0</a:t>
                      </a:r>
                    </a:p>
                  </a:txBody>
                  <a:tcPr marL="14671" marR="14671" marT="7336" marB="7336" anchor="ctr"/>
                </a:tc>
                <a:tc>
                  <a:txBody>
                    <a:bodyPr/>
                    <a:lstStyle/>
                    <a:p>
                      <a:r>
                        <a:rPr lang="en-IN" sz="1050" b="1">
                          <a:latin typeface="Arial" pitchFamily="34" charset="0"/>
                          <a:cs typeface="Arial" pitchFamily="34" charset="0"/>
                        </a:rPr>
                        <a:t>0</a:t>
                      </a:r>
                    </a:p>
                  </a:txBody>
                  <a:tcPr marL="14671" marR="14671" marT="7336" marB="7336" anchor="ctr"/>
                </a:tc>
                <a:tc>
                  <a:txBody>
                    <a:bodyPr/>
                    <a:lstStyle/>
                    <a:p>
                      <a:r>
                        <a:rPr lang="en-IN" sz="1050" b="1">
                          <a:latin typeface="Arial" pitchFamily="34" charset="0"/>
                          <a:cs typeface="Arial" pitchFamily="34" charset="0"/>
                        </a:rPr>
                        <a:t>0</a:t>
                      </a:r>
                    </a:p>
                  </a:txBody>
                  <a:tcPr marL="14671" marR="14671" marT="7336" marB="7336" anchor="ctr"/>
                </a:tc>
                <a:tc>
                  <a:txBody>
                    <a:bodyPr/>
                    <a:lstStyle/>
                    <a:p>
                      <a:r>
                        <a:rPr lang="en-IN" sz="1050" b="1">
                          <a:latin typeface="Arial" pitchFamily="34" charset="0"/>
                          <a:cs typeface="Arial" pitchFamily="34" charset="0"/>
                        </a:rPr>
                        <a:t>0</a:t>
                      </a:r>
                    </a:p>
                  </a:txBody>
                  <a:tcPr marL="14671" marR="14671" marT="7336" marB="7336" anchor="ctr"/>
                </a:tc>
                <a:tc>
                  <a:txBody>
                    <a:bodyPr/>
                    <a:lstStyle/>
                    <a:p>
                      <a:r>
                        <a:rPr lang="en-IN" sz="1050" b="1">
                          <a:latin typeface="Arial" pitchFamily="34" charset="0"/>
                          <a:cs typeface="Arial" pitchFamily="34" charset="0"/>
                        </a:rPr>
                        <a:t>0</a:t>
                      </a:r>
                    </a:p>
                  </a:txBody>
                  <a:tcPr marL="14671" marR="14671" marT="7336" marB="7336" anchor="ctr"/>
                </a:tc>
                <a:tc>
                  <a:txBody>
                    <a:bodyPr/>
                    <a:lstStyle/>
                    <a:p>
                      <a:r>
                        <a:rPr lang="en-IN" sz="1050" b="1" dirty="0">
                          <a:latin typeface="Arial" pitchFamily="34" charset="0"/>
                          <a:cs typeface="Arial" pitchFamily="34" charset="0"/>
                        </a:rPr>
                        <a:t>0</a:t>
                      </a:r>
                    </a:p>
                  </a:txBody>
                  <a:tcPr marL="14671" marR="14671" marT="7336" marB="7336" anchor="ctr"/>
                </a:tc>
                <a:tc>
                  <a:txBody>
                    <a:bodyPr/>
                    <a:lstStyle/>
                    <a:p>
                      <a:r>
                        <a:rPr lang="en-IN" sz="1050" b="1" dirty="0">
                          <a:latin typeface="Arial" pitchFamily="34" charset="0"/>
                          <a:cs typeface="Arial" pitchFamily="34" charset="0"/>
                        </a:rPr>
                        <a:t>0</a:t>
                      </a:r>
                    </a:p>
                  </a:txBody>
                  <a:tcPr marL="14671" marR="14671" marT="7336" marB="7336" anchor="ctr"/>
                </a:tc>
              </a:tr>
              <a:tr h="207088">
                <a:tc>
                  <a:txBody>
                    <a:bodyPr/>
                    <a:lstStyle/>
                    <a:p>
                      <a:r>
                        <a:rPr lang="en-IN" sz="1050" b="1">
                          <a:latin typeface="Arial" pitchFamily="34" charset="0"/>
                          <a:cs typeface="Arial" pitchFamily="34" charset="0"/>
                        </a:rPr>
                        <a:t>35</a:t>
                      </a:r>
                    </a:p>
                  </a:txBody>
                  <a:tcPr marL="14671" marR="14671" marT="7336" marB="7336" anchor="ctr"/>
                </a:tc>
                <a:tc>
                  <a:txBody>
                    <a:bodyPr/>
                    <a:lstStyle/>
                    <a:p>
                      <a:r>
                        <a:rPr lang="en-IN" sz="1050" b="1">
                          <a:latin typeface="Arial" pitchFamily="34" charset="0"/>
                          <a:cs typeface="Arial" pitchFamily="34" charset="0"/>
                        </a:rPr>
                        <a:t>145</a:t>
                      </a:r>
                    </a:p>
                  </a:txBody>
                  <a:tcPr marL="14671" marR="14671" marT="7336" marB="7336" anchor="ctr"/>
                </a:tc>
                <a:tc>
                  <a:txBody>
                    <a:bodyPr/>
                    <a:lstStyle/>
                    <a:p>
                      <a:r>
                        <a:rPr lang="en-IN" sz="1050" b="1">
                          <a:latin typeface="Arial" pitchFamily="34" charset="0"/>
                          <a:cs typeface="Arial" pitchFamily="34" charset="0"/>
                        </a:rPr>
                        <a:t>0</a:t>
                      </a:r>
                    </a:p>
                  </a:txBody>
                  <a:tcPr marL="14671" marR="14671" marT="7336" marB="7336" anchor="ctr"/>
                </a:tc>
                <a:tc>
                  <a:txBody>
                    <a:bodyPr/>
                    <a:lstStyle/>
                    <a:p>
                      <a:r>
                        <a:rPr lang="en-IN" sz="1050" b="1">
                          <a:latin typeface="Arial" pitchFamily="34" charset="0"/>
                          <a:cs typeface="Arial" pitchFamily="34" charset="0"/>
                        </a:rPr>
                        <a:t>0</a:t>
                      </a:r>
                    </a:p>
                  </a:txBody>
                  <a:tcPr marL="14671" marR="14671" marT="7336" marB="7336" anchor="ctr"/>
                </a:tc>
                <a:tc>
                  <a:txBody>
                    <a:bodyPr/>
                    <a:lstStyle/>
                    <a:p>
                      <a:r>
                        <a:rPr lang="en-IN" sz="1050" b="1">
                          <a:latin typeface="Arial" pitchFamily="34" charset="0"/>
                          <a:cs typeface="Arial" pitchFamily="34" charset="0"/>
                        </a:rPr>
                        <a:t>0</a:t>
                      </a:r>
                    </a:p>
                  </a:txBody>
                  <a:tcPr marL="14671" marR="14671" marT="7336" marB="7336" anchor="ctr"/>
                </a:tc>
                <a:tc>
                  <a:txBody>
                    <a:bodyPr/>
                    <a:lstStyle/>
                    <a:p>
                      <a:r>
                        <a:rPr lang="en-IN" sz="1050" b="1">
                          <a:latin typeface="Arial" pitchFamily="34" charset="0"/>
                          <a:cs typeface="Arial" pitchFamily="34" charset="0"/>
                        </a:rPr>
                        <a:t>0</a:t>
                      </a:r>
                    </a:p>
                  </a:txBody>
                  <a:tcPr marL="14671" marR="14671" marT="7336" marB="7336" anchor="ctr"/>
                </a:tc>
                <a:tc>
                  <a:txBody>
                    <a:bodyPr/>
                    <a:lstStyle/>
                    <a:p>
                      <a:r>
                        <a:rPr lang="en-IN" sz="1050" b="1">
                          <a:latin typeface="Arial" pitchFamily="34" charset="0"/>
                          <a:cs typeface="Arial" pitchFamily="34" charset="0"/>
                        </a:rPr>
                        <a:t>0</a:t>
                      </a:r>
                    </a:p>
                  </a:txBody>
                  <a:tcPr marL="14671" marR="14671" marT="7336" marB="7336" anchor="ctr"/>
                </a:tc>
                <a:tc>
                  <a:txBody>
                    <a:bodyPr/>
                    <a:lstStyle/>
                    <a:p>
                      <a:r>
                        <a:rPr lang="en-IN" sz="1050" b="1">
                          <a:latin typeface="Arial" pitchFamily="34" charset="0"/>
                          <a:cs typeface="Arial" pitchFamily="34" charset="0"/>
                        </a:rPr>
                        <a:t>0</a:t>
                      </a:r>
                    </a:p>
                  </a:txBody>
                  <a:tcPr marL="14671" marR="14671" marT="7336" marB="7336" anchor="ctr"/>
                </a:tc>
                <a:tc>
                  <a:txBody>
                    <a:bodyPr/>
                    <a:lstStyle/>
                    <a:p>
                      <a:r>
                        <a:rPr lang="en-IN" sz="1050" b="1">
                          <a:latin typeface="Arial" pitchFamily="34" charset="0"/>
                          <a:cs typeface="Arial" pitchFamily="34" charset="0"/>
                        </a:rPr>
                        <a:t>0</a:t>
                      </a:r>
                    </a:p>
                  </a:txBody>
                  <a:tcPr marL="14671" marR="14671" marT="7336" marB="7336" anchor="ctr"/>
                </a:tc>
                <a:tc>
                  <a:txBody>
                    <a:bodyPr/>
                    <a:lstStyle/>
                    <a:p>
                      <a:r>
                        <a:rPr lang="en-IN" sz="1050" b="1">
                          <a:latin typeface="Arial" pitchFamily="34" charset="0"/>
                          <a:cs typeface="Arial" pitchFamily="34" charset="0"/>
                        </a:rPr>
                        <a:t>0</a:t>
                      </a:r>
                    </a:p>
                  </a:txBody>
                  <a:tcPr marL="14671" marR="14671" marT="7336" marB="7336" anchor="ctr"/>
                </a:tc>
                <a:tc>
                  <a:txBody>
                    <a:bodyPr/>
                    <a:lstStyle/>
                    <a:p>
                      <a:r>
                        <a:rPr lang="en-IN" sz="1050" b="1">
                          <a:latin typeface="Arial" pitchFamily="34" charset="0"/>
                          <a:cs typeface="Arial" pitchFamily="34" charset="0"/>
                        </a:rPr>
                        <a:t>0</a:t>
                      </a:r>
                    </a:p>
                  </a:txBody>
                  <a:tcPr marL="14671" marR="14671" marT="7336" marB="7336" anchor="ctr"/>
                </a:tc>
                <a:tc>
                  <a:txBody>
                    <a:bodyPr/>
                    <a:lstStyle/>
                    <a:p>
                      <a:r>
                        <a:rPr lang="en-IN" sz="1050" b="1">
                          <a:latin typeface="Arial" pitchFamily="34" charset="0"/>
                          <a:cs typeface="Arial" pitchFamily="34" charset="0"/>
                        </a:rPr>
                        <a:t>0</a:t>
                      </a:r>
                    </a:p>
                  </a:txBody>
                  <a:tcPr marL="14671" marR="14671" marT="7336" marB="7336" anchor="ctr"/>
                </a:tc>
                <a:tc>
                  <a:txBody>
                    <a:bodyPr/>
                    <a:lstStyle/>
                    <a:p>
                      <a:r>
                        <a:rPr lang="en-IN" sz="1050" b="1">
                          <a:latin typeface="Arial" pitchFamily="34" charset="0"/>
                          <a:cs typeface="Arial" pitchFamily="34" charset="0"/>
                        </a:rPr>
                        <a:t>0</a:t>
                      </a:r>
                    </a:p>
                  </a:txBody>
                  <a:tcPr marL="14671" marR="14671" marT="7336" marB="7336" anchor="ctr"/>
                </a:tc>
                <a:tc>
                  <a:txBody>
                    <a:bodyPr/>
                    <a:lstStyle/>
                    <a:p>
                      <a:r>
                        <a:rPr lang="en-IN" sz="1050" b="1">
                          <a:latin typeface="Arial" pitchFamily="34" charset="0"/>
                          <a:cs typeface="Arial" pitchFamily="34" charset="0"/>
                        </a:rPr>
                        <a:t>0</a:t>
                      </a:r>
                    </a:p>
                  </a:txBody>
                  <a:tcPr marL="14671" marR="14671" marT="7336" marB="7336" anchor="ctr"/>
                </a:tc>
                <a:tc>
                  <a:txBody>
                    <a:bodyPr/>
                    <a:lstStyle/>
                    <a:p>
                      <a:r>
                        <a:rPr lang="en-IN" sz="1050" b="1">
                          <a:latin typeface="Arial" pitchFamily="34" charset="0"/>
                          <a:cs typeface="Arial" pitchFamily="34" charset="0"/>
                        </a:rPr>
                        <a:t>0</a:t>
                      </a:r>
                    </a:p>
                  </a:txBody>
                  <a:tcPr marL="14671" marR="14671" marT="7336" marB="7336" anchor="ctr"/>
                </a:tc>
                <a:tc>
                  <a:txBody>
                    <a:bodyPr/>
                    <a:lstStyle/>
                    <a:p>
                      <a:r>
                        <a:rPr lang="en-IN" sz="1050" b="1">
                          <a:latin typeface="Arial" pitchFamily="34" charset="0"/>
                          <a:cs typeface="Arial" pitchFamily="34" charset="0"/>
                        </a:rPr>
                        <a:t>0</a:t>
                      </a:r>
                    </a:p>
                  </a:txBody>
                  <a:tcPr marL="14671" marR="14671" marT="7336" marB="7336" anchor="ctr"/>
                </a:tc>
                <a:tc>
                  <a:txBody>
                    <a:bodyPr/>
                    <a:lstStyle/>
                    <a:p>
                      <a:r>
                        <a:rPr lang="en-IN" sz="1050" b="1">
                          <a:latin typeface="Arial" pitchFamily="34" charset="0"/>
                          <a:cs typeface="Arial" pitchFamily="34" charset="0"/>
                        </a:rPr>
                        <a:t>0</a:t>
                      </a:r>
                    </a:p>
                  </a:txBody>
                  <a:tcPr marL="14671" marR="14671" marT="7336" marB="7336" anchor="ctr"/>
                </a:tc>
                <a:tc>
                  <a:txBody>
                    <a:bodyPr/>
                    <a:lstStyle/>
                    <a:p>
                      <a:r>
                        <a:rPr lang="en-IN" sz="1050" b="1">
                          <a:latin typeface="Arial" pitchFamily="34" charset="0"/>
                          <a:cs typeface="Arial" pitchFamily="34" charset="0"/>
                        </a:rPr>
                        <a:t>0</a:t>
                      </a:r>
                    </a:p>
                  </a:txBody>
                  <a:tcPr marL="14671" marR="14671" marT="7336" marB="7336" anchor="ctr"/>
                </a:tc>
                <a:tc>
                  <a:txBody>
                    <a:bodyPr/>
                    <a:lstStyle/>
                    <a:p>
                      <a:r>
                        <a:rPr lang="en-IN" sz="1050" b="1">
                          <a:latin typeface="Arial" pitchFamily="34" charset="0"/>
                          <a:cs typeface="Arial" pitchFamily="34" charset="0"/>
                        </a:rPr>
                        <a:t>0</a:t>
                      </a:r>
                    </a:p>
                  </a:txBody>
                  <a:tcPr marL="14671" marR="14671" marT="7336" marB="7336" anchor="ctr"/>
                </a:tc>
                <a:tc>
                  <a:txBody>
                    <a:bodyPr/>
                    <a:lstStyle/>
                    <a:p>
                      <a:r>
                        <a:rPr lang="en-IN" sz="1050" b="1" dirty="0">
                          <a:latin typeface="Arial" pitchFamily="34" charset="0"/>
                          <a:cs typeface="Arial" pitchFamily="34" charset="0"/>
                        </a:rPr>
                        <a:t>0</a:t>
                      </a:r>
                    </a:p>
                  </a:txBody>
                  <a:tcPr marL="14671" marR="14671" marT="7336" marB="7336" anchor="ctr"/>
                </a:tc>
              </a:tr>
            </a:tbl>
          </a:graphicData>
        </a:graphic>
      </p:graphicFrame>
      <p:pic>
        <p:nvPicPr>
          <p:cNvPr id="5" name="Picture 4" descr="..."/>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7596336" y="194273"/>
            <a:ext cx="1428750" cy="476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894837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latin typeface="Arial Black" pitchFamily="34" charset="0"/>
              </a:rPr>
              <a:t>Result:</a:t>
            </a:r>
            <a:endParaRPr lang="en-IN" dirty="0">
              <a:latin typeface="Arial Black" pitchFamily="34" charset="0"/>
            </a:endParaRPr>
          </a:p>
        </p:txBody>
      </p:sp>
      <p:sp>
        <p:nvSpPr>
          <p:cNvPr id="5" name="TextBox 4"/>
          <p:cNvSpPr txBox="1"/>
          <p:nvPr/>
        </p:nvSpPr>
        <p:spPr>
          <a:xfrm>
            <a:off x="467544" y="764704"/>
            <a:ext cx="1872208" cy="369332"/>
          </a:xfrm>
          <a:prstGeom prst="rect">
            <a:avLst/>
          </a:prstGeom>
          <a:noFill/>
        </p:spPr>
        <p:txBody>
          <a:bodyPr wrap="square" rtlCol="0">
            <a:spAutoFit/>
          </a:bodyPr>
          <a:lstStyle/>
          <a:p>
            <a:r>
              <a:rPr lang="en-IN" dirty="0" smtClean="0">
                <a:latin typeface="Arial Black" pitchFamily="34" charset="0"/>
              </a:rPr>
              <a:t>Query:</a:t>
            </a:r>
            <a:endParaRPr lang="en-IN" dirty="0">
              <a:latin typeface="Arial Black" pitchFamily="34" charset="0"/>
            </a:endParaRP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t="11989" b="4674"/>
          <a:stretch/>
        </p:blipFill>
        <p:spPr>
          <a:xfrm>
            <a:off x="467544" y="1134036"/>
            <a:ext cx="8208912" cy="4023156"/>
          </a:xfrm>
          <a:prstGeom prst="rect">
            <a:avLst/>
          </a:prstGeom>
        </p:spPr>
      </p:pic>
      <p:pic>
        <p:nvPicPr>
          <p:cNvPr id="6" name="Picture 4" descr="..."/>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7596336" y="194273"/>
            <a:ext cx="1428750" cy="476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714860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latin typeface="Arial Black" pitchFamily="34" charset="0"/>
              </a:rPr>
              <a:t>Result:</a:t>
            </a:r>
            <a:endParaRPr lang="en-IN" dirty="0">
              <a:latin typeface="Arial Black" pitchFamily="34" charset="0"/>
            </a:endParaRP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t="11927" b="4462"/>
          <a:stretch/>
        </p:blipFill>
        <p:spPr>
          <a:xfrm>
            <a:off x="467544" y="1134036"/>
            <a:ext cx="8198122" cy="4455204"/>
          </a:xfrm>
          <a:prstGeom prst="rect">
            <a:avLst/>
          </a:prstGeom>
        </p:spPr>
      </p:pic>
      <p:sp>
        <p:nvSpPr>
          <p:cNvPr id="6" name="TextBox 5"/>
          <p:cNvSpPr txBox="1"/>
          <p:nvPr/>
        </p:nvSpPr>
        <p:spPr>
          <a:xfrm>
            <a:off x="467544" y="764704"/>
            <a:ext cx="1872208" cy="369332"/>
          </a:xfrm>
          <a:prstGeom prst="rect">
            <a:avLst/>
          </a:prstGeom>
          <a:noFill/>
        </p:spPr>
        <p:txBody>
          <a:bodyPr wrap="square" rtlCol="0">
            <a:spAutoFit/>
          </a:bodyPr>
          <a:lstStyle/>
          <a:p>
            <a:r>
              <a:rPr lang="en-IN" dirty="0" smtClean="0">
                <a:latin typeface="Arial Black" pitchFamily="34" charset="0"/>
              </a:rPr>
              <a:t>Output:</a:t>
            </a:r>
            <a:endParaRPr lang="en-IN" dirty="0">
              <a:latin typeface="Arial Black" pitchFamily="34" charset="0"/>
            </a:endParaRPr>
          </a:p>
        </p:txBody>
      </p:sp>
      <p:pic>
        <p:nvPicPr>
          <p:cNvPr id="7" name="Picture 4" descr="..."/>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7596336" y="194273"/>
            <a:ext cx="1428750" cy="476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470168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27584" y="404664"/>
            <a:ext cx="7520940" cy="6120680"/>
          </a:xfrm>
          <a:blipFill>
            <a:blip r:embed="rId4"/>
            <a:tile tx="0" ty="0" sx="100000" sy="100000" flip="none" algn="tl"/>
          </a:blipFill>
        </p:spPr>
        <p:txBody>
          <a:bodyPr>
            <a:normAutofit/>
          </a:bodyPr>
          <a:lstStyle/>
          <a:p>
            <a:r>
              <a:rPr lang="en-IN" u="sng" dirty="0" smtClean="0">
                <a:solidFill>
                  <a:srgbClr val="FF0000"/>
                </a:solidFill>
                <a:latin typeface="Arial" pitchFamily="34" charset="0"/>
                <a:cs typeface="Arial" pitchFamily="34" charset="0"/>
              </a:rPr>
              <a:t>D. Weekly </a:t>
            </a:r>
            <a:r>
              <a:rPr lang="en-IN" u="sng" dirty="0">
                <a:solidFill>
                  <a:srgbClr val="FF0000"/>
                </a:solidFill>
                <a:latin typeface="Arial" pitchFamily="34" charset="0"/>
                <a:cs typeface="Arial" pitchFamily="34" charset="0"/>
              </a:rPr>
              <a:t>Engagement Per Device:</a:t>
            </a:r>
          </a:p>
          <a:p>
            <a:pPr lvl="1"/>
            <a:r>
              <a:rPr lang="en-IN" sz="1400" dirty="0">
                <a:latin typeface="Arial" pitchFamily="34" charset="0"/>
                <a:cs typeface="Arial" pitchFamily="34" charset="0"/>
              </a:rPr>
              <a:t>Objective: Measure the activeness of users on a weekly basis per device.</a:t>
            </a:r>
          </a:p>
          <a:p>
            <a:pPr lvl="1"/>
            <a:r>
              <a:rPr lang="en-IN" sz="1400" dirty="0">
                <a:latin typeface="Arial" pitchFamily="34" charset="0"/>
                <a:cs typeface="Arial" pitchFamily="34" charset="0"/>
              </a:rPr>
              <a:t>Your Task: Write an SQL query to calculate the weekly engagement per device.</a:t>
            </a:r>
          </a:p>
          <a:p>
            <a:pPr marL="0" lvl="1" indent="0">
              <a:buNone/>
            </a:pPr>
            <a:r>
              <a:rPr lang="en-IN" b="1" dirty="0" smtClean="0"/>
              <a:t>SQL </a:t>
            </a:r>
            <a:r>
              <a:rPr lang="en-IN" b="1" dirty="0"/>
              <a:t>Query</a:t>
            </a:r>
            <a:r>
              <a:rPr lang="en-IN" b="1" dirty="0" smtClean="0"/>
              <a:t>:</a:t>
            </a:r>
          </a:p>
          <a:p>
            <a:pPr marL="0" lvl="1" indent="0">
              <a:buNone/>
            </a:pPr>
            <a:endParaRPr lang="en-IN" b="1" dirty="0"/>
          </a:p>
          <a:p>
            <a:pPr marL="0" lvl="1" indent="0">
              <a:buNone/>
            </a:pPr>
            <a:endParaRPr lang="en-IN" b="1" dirty="0" smtClean="0"/>
          </a:p>
          <a:p>
            <a:pPr marL="0" lvl="1" indent="0">
              <a:buNone/>
            </a:pPr>
            <a:endParaRPr lang="en-IN" b="1" dirty="0"/>
          </a:p>
          <a:p>
            <a:pPr marL="0" lvl="1" indent="0">
              <a:buNone/>
            </a:pPr>
            <a:endParaRPr lang="en-IN" b="1" dirty="0" smtClean="0"/>
          </a:p>
          <a:p>
            <a:pPr marL="0" lvl="1" indent="0">
              <a:buNone/>
            </a:pPr>
            <a:endParaRPr lang="en-IN" b="1" dirty="0"/>
          </a:p>
          <a:p>
            <a:pPr marL="0" lvl="1" indent="0">
              <a:buNone/>
            </a:pPr>
            <a:endParaRPr lang="en-IN" b="1" dirty="0" smtClean="0"/>
          </a:p>
          <a:p>
            <a:pPr marL="0" lvl="1" indent="0">
              <a:buNone/>
            </a:pPr>
            <a:endParaRPr lang="en-IN" b="1" dirty="0"/>
          </a:p>
          <a:p>
            <a:pPr marL="0" lvl="1" indent="0">
              <a:buNone/>
            </a:pPr>
            <a:endParaRPr lang="en-IN" b="1" dirty="0" smtClean="0"/>
          </a:p>
          <a:p>
            <a:pPr marL="0" lvl="1" indent="0">
              <a:buNone/>
            </a:pPr>
            <a:endParaRPr lang="en-IN" b="1" dirty="0"/>
          </a:p>
          <a:p>
            <a:pPr marL="0" lvl="1" indent="0">
              <a:buNone/>
            </a:pPr>
            <a:endParaRPr lang="en-IN" b="1" dirty="0" smtClean="0"/>
          </a:p>
          <a:p>
            <a:pPr marL="0" lvl="1" indent="0">
              <a:buNone/>
            </a:pPr>
            <a:endParaRPr lang="en-IN" b="1" u="sng" dirty="0" smtClean="0">
              <a:latin typeface="Arial" pitchFamily="34" charset="0"/>
              <a:cs typeface="Arial" pitchFamily="34" charset="0"/>
            </a:endParaRPr>
          </a:p>
        </p:txBody>
      </p:sp>
      <p:graphicFrame>
        <p:nvGraphicFramePr>
          <p:cNvPr id="4" name="Object 3"/>
          <p:cNvGraphicFramePr>
            <a:graphicFrameLocks noChangeAspect="1"/>
          </p:cNvGraphicFramePr>
          <p:nvPr>
            <p:extLst>
              <p:ext uri="{D42A27DB-BD31-4B8C-83A1-F6EECF244321}">
                <p14:modId xmlns:p14="http://schemas.microsoft.com/office/powerpoint/2010/main" val="1514627632"/>
              </p:ext>
            </p:extLst>
          </p:nvPr>
        </p:nvGraphicFramePr>
        <p:xfrm>
          <a:off x="1547664" y="1556792"/>
          <a:ext cx="6045547" cy="4614373"/>
        </p:xfrm>
        <a:graphic>
          <a:graphicData uri="http://schemas.openxmlformats.org/presentationml/2006/ole">
            <mc:AlternateContent xmlns:mc="http://schemas.openxmlformats.org/markup-compatibility/2006">
              <mc:Choice xmlns:v="urn:schemas-microsoft-com:vml" Requires="v">
                <p:oleObj spid="_x0000_s18443" name="Document" r:id="rId5" imgW="6882120" imgH="9012240" progId="Word.OpenDocumentText.12">
                  <p:embed/>
                </p:oleObj>
              </mc:Choice>
              <mc:Fallback>
                <p:oleObj name="Document" r:id="rId5" imgW="6882120" imgH="9012240" progId="Word.OpenDocumentText.12">
                  <p:embed/>
                  <p:pic>
                    <p:nvPicPr>
                      <p:cNvPr id="0" name=""/>
                      <p:cNvPicPr/>
                      <p:nvPr/>
                    </p:nvPicPr>
                    <p:blipFill>
                      <a:blip r:embed="rId6"/>
                      <a:stretch>
                        <a:fillRect/>
                      </a:stretch>
                    </p:blipFill>
                    <p:spPr>
                      <a:xfrm>
                        <a:off x="1547664" y="1556792"/>
                        <a:ext cx="6045547" cy="4614373"/>
                      </a:xfrm>
                      <a:prstGeom prst="rect">
                        <a:avLst/>
                      </a:prstGeom>
                    </p:spPr>
                  </p:pic>
                </p:oleObj>
              </mc:Fallback>
            </mc:AlternateContent>
          </a:graphicData>
        </a:graphic>
      </p:graphicFrame>
      <p:pic>
        <p:nvPicPr>
          <p:cNvPr id="5" name="Picture 4" descr="..."/>
          <p:cNvPicPr>
            <a:picLocks noChangeAspect="1" noChangeArrowheads="1"/>
          </p:cNvPicPr>
          <p:nvPr/>
        </p:nvPicPr>
        <p:blipFill>
          <a:blip r:embed="rId7">
            <a:extLst>
              <a:ext uri="{BEBA8EAE-BF5A-486C-A8C5-ECC9F3942E4B}">
                <a14:imgProps xmlns:a14="http://schemas.microsoft.com/office/drawing/2010/main">
                  <a14:imgLayer r:embed="rId8">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7596336" y="194273"/>
            <a:ext cx="1428750" cy="476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53851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latin typeface="Arial Black" pitchFamily="34" charset="0"/>
              </a:rPr>
              <a:t>Tech-stack used:</a:t>
            </a:r>
            <a:endParaRPr lang="en-IN" dirty="0">
              <a:latin typeface="Arial Black" pitchFamily="34" charset="0"/>
            </a:endParaRPr>
          </a:p>
        </p:txBody>
      </p:sp>
      <p:sp>
        <p:nvSpPr>
          <p:cNvPr id="3" name="Content Placeholder 2"/>
          <p:cNvSpPr>
            <a:spLocks noGrp="1"/>
          </p:cNvSpPr>
          <p:nvPr>
            <p:ph idx="1"/>
          </p:nvPr>
        </p:nvSpPr>
        <p:spPr>
          <a:xfrm>
            <a:off x="822960" y="1100628"/>
            <a:ext cx="7520940" cy="3912548"/>
          </a:xfrm>
          <a:blipFill>
            <a:blip r:embed="rId2"/>
            <a:tile tx="0" ty="0" sx="100000" sy="100000" flip="none" algn="tl"/>
          </a:blipFill>
        </p:spPr>
        <p:txBody>
          <a:bodyPr>
            <a:normAutofit/>
          </a:bodyPr>
          <a:lstStyle/>
          <a:p>
            <a:pPr>
              <a:buFont typeface="Arial" pitchFamily="34" charset="0"/>
              <a:buChar char="•"/>
            </a:pPr>
            <a:r>
              <a:rPr lang="en-IN" dirty="0" smtClean="0">
                <a:latin typeface="Arial" pitchFamily="34" charset="0"/>
                <a:cs typeface="Arial" pitchFamily="34" charset="0"/>
              </a:rPr>
              <a:t>The tech-stack used for the project is MySQL workbench, </a:t>
            </a:r>
          </a:p>
          <a:p>
            <a:pPr>
              <a:buFont typeface="Arial" pitchFamily="34" charset="0"/>
              <a:buChar char="•"/>
            </a:pPr>
            <a:r>
              <a:rPr lang="en-IN" dirty="0" smtClean="0">
                <a:latin typeface="Arial" pitchFamily="34" charset="0"/>
                <a:cs typeface="Arial" pitchFamily="34" charset="0"/>
              </a:rPr>
              <a:t>community server version 8.0.</a:t>
            </a:r>
          </a:p>
          <a:p>
            <a:pPr>
              <a:buFont typeface="Arial" pitchFamily="34" charset="0"/>
              <a:buChar char="•"/>
            </a:pPr>
            <a:r>
              <a:rPr lang="en-IN" dirty="0" smtClean="0">
                <a:latin typeface="Arial" pitchFamily="34" charset="0"/>
                <a:cs typeface="Arial" pitchFamily="34" charset="0"/>
              </a:rPr>
              <a:t>We also used Microsoft Excel for cleaning the data as shown in the tutorial on how to load large data to MySQL.</a:t>
            </a:r>
          </a:p>
          <a:p>
            <a:pPr>
              <a:buFont typeface="Arial" pitchFamily="34" charset="0"/>
              <a:buChar char="•"/>
            </a:pPr>
            <a:r>
              <a:rPr lang="en-IN" dirty="0" smtClean="0">
                <a:latin typeface="Arial" pitchFamily="34" charset="0"/>
                <a:cs typeface="Arial" pitchFamily="34" charset="0"/>
              </a:rPr>
              <a:t>The data files we in </a:t>
            </a:r>
            <a:r>
              <a:rPr lang="en-IN" dirty="0" err="1" smtClean="0">
                <a:latin typeface="Arial" pitchFamily="34" charset="0"/>
                <a:cs typeface="Arial" pitchFamily="34" charset="0"/>
              </a:rPr>
              <a:t>csv</a:t>
            </a:r>
            <a:r>
              <a:rPr lang="en-IN" dirty="0" smtClean="0">
                <a:latin typeface="Arial" pitchFamily="34" charset="0"/>
                <a:cs typeface="Arial" pitchFamily="34" charset="0"/>
              </a:rPr>
              <a:t>. Format</a:t>
            </a:r>
          </a:p>
          <a:p>
            <a:pPr marL="0" indent="0"/>
            <a:endParaRPr lang="en-IN" dirty="0" smtClean="0"/>
          </a:p>
          <a:p>
            <a:pPr>
              <a:buFont typeface="Arial" pitchFamily="34" charset="0"/>
              <a:buChar char="•"/>
            </a:pPr>
            <a:endParaRPr lang="en-IN" dirty="0"/>
          </a:p>
        </p:txBody>
      </p:sp>
      <p:pic>
        <p:nvPicPr>
          <p:cNvPr id="4" name="Picture 2" descr="https://lh7-rt.googleusercontent.com/slidesz/AGV_vUcsRvV-VeRpCsFv5JONwEYAkhDz8Y5d3Hbf2AwieJ5nqnnBdSBckW6XgDdztnCU67uKEJrfCm1oWg4tszMJaakteJLqKSsty3lxt4XRP7sQH5U14GZrKae03tlfzn0BYAgKFBI1tA=s2048?key=JSBHLhp0UBInyW6ypGXbTO-X"/>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04048" y="5229200"/>
            <a:ext cx="3630561" cy="107073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8758" y="5013559"/>
            <a:ext cx="2253898" cy="1502012"/>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915816" y="5152533"/>
            <a:ext cx="1224065" cy="1224065"/>
          </a:xfrm>
          <a:prstGeom prst="rect">
            <a:avLst/>
          </a:prstGeom>
        </p:spPr>
      </p:pic>
      <p:pic>
        <p:nvPicPr>
          <p:cNvPr id="8" name="Picture 4" descr="..."/>
          <p:cNvPicPr>
            <a:picLocks noChangeAspect="1" noChangeArrowheads="1"/>
          </p:cNvPicPr>
          <p:nvPr/>
        </p:nvPicPr>
        <p:blipFill>
          <a:blip r:embed="rId6">
            <a:extLst>
              <a:ext uri="{BEBA8EAE-BF5A-486C-A8C5-ECC9F3942E4B}">
                <a14:imgProps xmlns:a14="http://schemas.microsoft.com/office/drawing/2010/main">
                  <a14:imgLayer r:embed="rId7">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7596336" y="194273"/>
            <a:ext cx="1428750" cy="476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957115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27584" y="665355"/>
            <a:ext cx="7520940" cy="4203805"/>
          </a:xfrm>
          <a:blipFill>
            <a:blip r:embed="rId2"/>
            <a:tile tx="0" ty="0" sx="100000" sy="100000" flip="none" algn="tl"/>
          </a:blipFill>
        </p:spPr>
        <p:txBody>
          <a:bodyPr/>
          <a:lstStyle/>
          <a:p>
            <a:r>
              <a:rPr lang="en-IN" u="sng" dirty="0" smtClean="0">
                <a:latin typeface="Arial" pitchFamily="34" charset="0"/>
                <a:cs typeface="Arial" pitchFamily="34" charset="0"/>
              </a:rPr>
              <a:t>Insights:</a:t>
            </a:r>
          </a:p>
          <a:p>
            <a:pPr>
              <a:buFont typeface="Wingdings" pitchFamily="2" charset="2"/>
              <a:buChar char="§"/>
            </a:pPr>
            <a:r>
              <a:rPr lang="en-IN" b="0" dirty="0"/>
              <a:t>Most people used a Mac Pro (322 users in the 19th week). </a:t>
            </a:r>
            <a:endParaRPr lang="en-IN" b="0" dirty="0" smtClean="0"/>
          </a:p>
          <a:p>
            <a:pPr>
              <a:buFont typeface="Wingdings" pitchFamily="2" charset="2"/>
              <a:buChar char="§"/>
            </a:pPr>
            <a:r>
              <a:rPr lang="en-IN" b="0" dirty="0" smtClean="0"/>
              <a:t>Lenovo </a:t>
            </a:r>
            <a:r>
              <a:rPr lang="en-IN" b="0" dirty="0" err="1"/>
              <a:t>Thinkpad</a:t>
            </a:r>
            <a:r>
              <a:rPr lang="en-IN" b="0" dirty="0"/>
              <a:t> was the next most popular (220 users in the 28th week). </a:t>
            </a:r>
            <a:endParaRPr lang="en-IN" b="0" dirty="0" smtClean="0"/>
          </a:p>
          <a:p>
            <a:pPr>
              <a:buFont typeface="Wingdings" pitchFamily="2" charset="2"/>
              <a:buChar char="§"/>
            </a:pPr>
            <a:r>
              <a:rPr lang="en-IN" b="0" dirty="0" smtClean="0"/>
              <a:t>iPhone </a:t>
            </a:r>
            <a:r>
              <a:rPr lang="en-IN" b="0" dirty="0"/>
              <a:t>5 was used by 163 people in the 27th week</a:t>
            </a:r>
            <a:r>
              <a:rPr lang="en-IN" b="0" dirty="0" smtClean="0"/>
              <a:t>.</a:t>
            </a:r>
          </a:p>
          <a:p>
            <a:pPr>
              <a:buFont typeface="Wingdings" pitchFamily="2" charset="2"/>
              <a:buChar char="§"/>
            </a:pPr>
            <a:r>
              <a:rPr lang="en-IN" b="0" dirty="0"/>
              <a:t>Samsung Galaxy N</a:t>
            </a:r>
            <a:r>
              <a:rPr lang="en-IN" b="0" dirty="0" smtClean="0"/>
              <a:t>ote had the least number of users that is 299 in total.</a:t>
            </a:r>
          </a:p>
          <a:p>
            <a:pPr>
              <a:buFont typeface="Wingdings" pitchFamily="2" charset="2"/>
              <a:buChar char="§"/>
            </a:pPr>
            <a:r>
              <a:rPr lang="en-IN" b="0" dirty="0" smtClean="0"/>
              <a:t>Kindle fire started off with low users but show a considerable growth compared to </a:t>
            </a:r>
            <a:r>
              <a:rPr lang="en-IN" b="0" dirty="0"/>
              <a:t>Samsung Galaxy N</a:t>
            </a:r>
            <a:r>
              <a:rPr lang="en-IN" b="0" dirty="0" smtClean="0"/>
              <a:t>ote. </a:t>
            </a:r>
          </a:p>
          <a:p>
            <a:pPr>
              <a:buFont typeface="Wingdings" pitchFamily="2" charset="2"/>
              <a:buChar char="§"/>
            </a:pPr>
            <a:r>
              <a:rPr lang="en-IN" b="0" dirty="0" smtClean="0">
                <a:latin typeface="Arial" pitchFamily="34" charset="0"/>
                <a:cs typeface="Arial" pitchFamily="34" charset="0"/>
              </a:rPr>
              <a:t>From this we can understand something interesting that focusing on delivering a seamless experience would increase the trust of customers while retaining and show growth.</a:t>
            </a:r>
          </a:p>
          <a:p>
            <a:pPr>
              <a:buFont typeface="Wingdings" pitchFamily="2" charset="2"/>
              <a:buChar char="§"/>
            </a:pPr>
            <a:endParaRPr lang="en-IN" b="0" dirty="0" smtClean="0">
              <a:latin typeface="Arial" pitchFamily="34" charset="0"/>
              <a:cs typeface="Arial" pitchFamily="34" charset="0"/>
            </a:endParaRPr>
          </a:p>
        </p:txBody>
      </p:sp>
      <p:pic>
        <p:nvPicPr>
          <p:cNvPr id="4" name="Picture 4" descr="..."/>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7596336" y="194273"/>
            <a:ext cx="1428750" cy="476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136845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latin typeface="Arial Black" pitchFamily="34" charset="0"/>
              </a:rPr>
              <a:t>Result:</a:t>
            </a:r>
            <a:endParaRPr lang="en-IN" dirty="0">
              <a:latin typeface="Arial Black" pitchFamily="34" charset="0"/>
            </a:endParaRPr>
          </a:p>
        </p:txBody>
      </p:sp>
      <p:sp>
        <p:nvSpPr>
          <p:cNvPr id="5" name="TextBox 4"/>
          <p:cNvSpPr txBox="1"/>
          <p:nvPr/>
        </p:nvSpPr>
        <p:spPr>
          <a:xfrm>
            <a:off x="467544" y="764704"/>
            <a:ext cx="1872208" cy="369332"/>
          </a:xfrm>
          <a:prstGeom prst="rect">
            <a:avLst/>
          </a:prstGeom>
          <a:noFill/>
        </p:spPr>
        <p:txBody>
          <a:bodyPr wrap="square" rtlCol="0">
            <a:spAutoFit/>
          </a:bodyPr>
          <a:lstStyle/>
          <a:p>
            <a:r>
              <a:rPr lang="en-IN" dirty="0" smtClean="0">
                <a:latin typeface="Arial Black" pitchFamily="34" charset="0"/>
              </a:rPr>
              <a:t>Query:</a:t>
            </a:r>
            <a:endParaRPr lang="en-IN" dirty="0">
              <a:latin typeface="Arial Black" pitchFamily="34" charset="0"/>
            </a:endParaRP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t="11840" b="12585"/>
          <a:stretch/>
        </p:blipFill>
        <p:spPr>
          <a:xfrm>
            <a:off x="467544" y="1134036"/>
            <a:ext cx="8208912" cy="4671228"/>
          </a:xfrm>
          <a:prstGeom prst="rect">
            <a:avLst/>
          </a:prstGeom>
        </p:spPr>
      </p:pic>
      <p:pic>
        <p:nvPicPr>
          <p:cNvPr id="8" name="Picture 4" descr="..."/>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7596336" y="194273"/>
            <a:ext cx="1428750" cy="476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22232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latin typeface="Arial Black" pitchFamily="34" charset="0"/>
              </a:rPr>
              <a:t>Result:</a:t>
            </a:r>
            <a:endParaRPr lang="en-IN" dirty="0">
              <a:latin typeface="Arial Black" pitchFamily="34" charset="0"/>
            </a:endParaRP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t="12046" b="4612"/>
          <a:stretch/>
        </p:blipFill>
        <p:spPr>
          <a:xfrm>
            <a:off x="467544" y="1134036"/>
            <a:ext cx="8208912" cy="4611444"/>
          </a:xfrm>
          <a:prstGeom prst="rect">
            <a:avLst/>
          </a:prstGeom>
        </p:spPr>
      </p:pic>
      <p:sp>
        <p:nvSpPr>
          <p:cNvPr id="6" name="TextBox 5"/>
          <p:cNvSpPr txBox="1"/>
          <p:nvPr/>
        </p:nvSpPr>
        <p:spPr>
          <a:xfrm>
            <a:off x="467544" y="764704"/>
            <a:ext cx="1872208" cy="369332"/>
          </a:xfrm>
          <a:prstGeom prst="rect">
            <a:avLst/>
          </a:prstGeom>
          <a:noFill/>
        </p:spPr>
        <p:txBody>
          <a:bodyPr wrap="square" rtlCol="0">
            <a:spAutoFit/>
          </a:bodyPr>
          <a:lstStyle/>
          <a:p>
            <a:r>
              <a:rPr lang="en-IN" dirty="0" smtClean="0">
                <a:latin typeface="Arial Black" pitchFamily="34" charset="0"/>
              </a:rPr>
              <a:t>Output:</a:t>
            </a:r>
            <a:endParaRPr lang="en-IN" dirty="0">
              <a:latin typeface="Arial Black" pitchFamily="34" charset="0"/>
            </a:endParaRPr>
          </a:p>
        </p:txBody>
      </p:sp>
      <p:pic>
        <p:nvPicPr>
          <p:cNvPr id="5" name="Picture 4" descr="..."/>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7596336" y="194273"/>
            <a:ext cx="1428750" cy="476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94678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27584" y="404664"/>
            <a:ext cx="7520940" cy="6120680"/>
          </a:xfrm>
          <a:blipFill>
            <a:blip r:embed="rId4"/>
            <a:tile tx="0" ty="0" sx="100000" sy="100000" flip="none" algn="tl"/>
          </a:blipFill>
        </p:spPr>
        <p:txBody>
          <a:bodyPr>
            <a:normAutofit/>
          </a:bodyPr>
          <a:lstStyle/>
          <a:p>
            <a:r>
              <a:rPr lang="en-IN" u="sng" dirty="0">
                <a:solidFill>
                  <a:srgbClr val="FF0000"/>
                </a:solidFill>
                <a:latin typeface="Arial" pitchFamily="34" charset="0"/>
                <a:cs typeface="Arial" pitchFamily="34" charset="0"/>
              </a:rPr>
              <a:t>E</a:t>
            </a:r>
            <a:r>
              <a:rPr lang="en-IN" u="sng" dirty="0" smtClean="0">
                <a:solidFill>
                  <a:srgbClr val="FF0000"/>
                </a:solidFill>
                <a:latin typeface="Arial" pitchFamily="34" charset="0"/>
                <a:cs typeface="Arial" pitchFamily="34" charset="0"/>
              </a:rPr>
              <a:t>. </a:t>
            </a:r>
            <a:r>
              <a:rPr lang="en-IN" u="sng" dirty="0">
                <a:solidFill>
                  <a:srgbClr val="FF0000"/>
                </a:solidFill>
                <a:latin typeface="Arial" pitchFamily="34" charset="0"/>
                <a:cs typeface="Arial" pitchFamily="34" charset="0"/>
              </a:rPr>
              <a:t>Email Engagement Analysis:</a:t>
            </a:r>
          </a:p>
          <a:p>
            <a:pPr lvl="1"/>
            <a:r>
              <a:rPr lang="en-IN" dirty="0"/>
              <a:t>Objective: </a:t>
            </a:r>
            <a:r>
              <a:rPr lang="en-IN" dirty="0" err="1"/>
              <a:t>Analyze</a:t>
            </a:r>
            <a:r>
              <a:rPr lang="en-IN" dirty="0"/>
              <a:t> how users are engaging with the email service.</a:t>
            </a:r>
          </a:p>
          <a:p>
            <a:pPr lvl="1"/>
            <a:r>
              <a:rPr lang="en-IN" dirty="0"/>
              <a:t>Your Task: Write an SQL query to calculate the email engagement metrics.</a:t>
            </a:r>
          </a:p>
          <a:p>
            <a:pPr marL="0" lvl="1" indent="0">
              <a:buNone/>
            </a:pPr>
            <a:r>
              <a:rPr lang="en-IN" b="1" dirty="0" smtClean="0"/>
              <a:t>SQL </a:t>
            </a:r>
            <a:r>
              <a:rPr lang="en-IN" b="1" dirty="0"/>
              <a:t>Query</a:t>
            </a:r>
            <a:r>
              <a:rPr lang="en-IN" b="1" dirty="0" smtClean="0"/>
              <a:t>:</a:t>
            </a:r>
          </a:p>
          <a:p>
            <a:pPr marL="0" lvl="1" indent="0">
              <a:buNone/>
            </a:pPr>
            <a:endParaRPr lang="en-IN" b="1" dirty="0"/>
          </a:p>
          <a:p>
            <a:pPr marL="0" lvl="1" indent="0">
              <a:buNone/>
            </a:pPr>
            <a:endParaRPr lang="en-IN" b="1" dirty="0" smtClean="0"/>
          </a:p>
          <a:p>
            <a:pPr marL="0" lvl="1" indent="0">
              <a:buNone/>
            </a:pPr>
            <a:endParaRPr lang="en-IN" b="1" dirty="0"/>
          </a:p>
          <a:p>
            <a:pPr marL="0" lvl="1" indent="0">
              <a:buNone/>
            </a:pPr>
            <a:endParaRPr lang="en-IN" b="1" dirty="0" smtClean="0"/>
          </a:p>
          <a:p>
            <a:pPr marL="0" lvl="1" indent="0">
              <a:buNone/>
            </a:pPr>
            <a:endParaRPr lang="en-IN" b="1" dirty="0"/>
          </a:p>
          <a:p>
            <a:pPr marL="0" lvl="1" indent="0">
              <a:buNone/>
            </a:pPr>
            <a:endParaRPr lang="en-IN" b="1" dirty="0" smtClean="0"/>
          </a:p>
          <a:p>
            <a:pPr marL="0" lvl="1" indent="0">
              <a:buNone/>
            </a:pPr>
            <a:endParaRPr lang="en-IN" b="1" dirty="0"/>
          </a:p>
          <a:p>
            <a:pPr marL="0" lvl="1" indent="0">
              <a:buNone/>
            </a:pPr>
            <a:endParaRPr lang="en-IN" b="1" dirty="0" smtClean="0"/>
          </a:p>
          <a:p>
            <a:pPr marL="0" lvl="1" indent="0">
              <a:buNone/>
            </a:pPr>
            <a:endParaRPr lang="en-IN" b="1" dirty="0"/>
          </a:p>
          <a:p>
            <a:pPr marL="0" lvl="1" indent="0">
              <a:buNone/>
            </a:pPr>
            <a:endParaRPr lang="en-IN" b="1" dirty="0" smtClean="0"/>
          </a:p>
          <a:p>
            <a:pPr marL="0" lvl="1" indent="0">
              <a:buNone/>
            </a:pPr>
            <a:endParaRPr lang="en-IN" b="1" u="sng" dirty="0" smtClean="0">
              <a:latin typeface="Arial" pitchFamily="34" charset="0"/>
              <a:cs typeface="Arial" pitchFamily="34" charset="0"/>
            </a:endParaRPr>
          </a:p>
        </p:txBody>
      </p:sp>
      <p:graphicFrame>
        <p:nvGraphicFramePr>
          <p:cNvPr id="2" name="Object 1"/>
          <p:cNvGraphicFramePr>
            <a:graphicFrameLocks noChangeAspect="1"/>
          </p:cNvGraphicFramePr>
          <p:nvPr>
            <p:extLst>
              <p:ext uri="{D42A27DB-BD31-4B8C-83A1-F6EECF244321}">
                <p14:modId xmlns:p14="http://schemas.microsoft.com/office/powerpoint/2010/main" val="2590617763"/>
              </p:ext>
            </p:extLst>
          </p:nvPr>
        </p:nvGraphicFramePr>
        <p:xfrm>
          <a:off x="1259632" y="1700808"/>
          <a:ext cx="6089650" cy="4064000"/>
        </p:xfrm>
        <a:graphic>
          <a:graphicData uri="http://schemas.openxmlformats.org/presentationml/2006/ole">
            <mc:AlternateContent xmlns:mc="http://schemas.openxmlformats.org/markup-compatibility/2006">
              <mc:Choice xmlns:v="urn:schemas-microsoft-com:vml" Requires="v">
                <p:oleObj spid="_x0000_s19463" name="Document" r:id="rId5" imgW="6089760" imgH="4064040" progId="Word.OpenDocumentText.12">
                  <p:embed/>
                </p:oleObj>
              </mc:Choice>
              <mc:Fallback>
                <p:oleObj name="Document" r:id="rId5" imgW="6089760" imgH="4064040" progId="Word.OpenDocumentText.12">
                  <p:embed/>
                  <p:pic>
                    <p:nvPicPr>
                      <p:cNvPr id="0" name=""/>
                      <p:cNvPicPr/>
                      <p:nvPr/>
                    </p:nvPicPr>
                    <p:blipFill>
                      <a:blip r:embed="rId6"/>
                      <a:stretch>
                        <a:fillRect/>
                      </a:stretch>
                    </p:blipFill>
                    <p:spPr>
                      <a:xfrm>
                        <a:off x="1259632" y="1700808"/>
                        <a:ext cx="6089650" cy="4064000"/>
                      </a:xfrm>
                      <a:prstGeom prst="rect">
                        <a:avLst/>
                      </a:prstGeom>
                    </p:spPr>
                  </p:pic>
                </p:oleObj>
              </mc:Fallback>
            </mc:AlternateContent>
          </a:graphicData>
        </a:graphic>
      </p:graphicFrame>
      <p:pic>
        <p:nvPicPr>
          <p:cNvPr id="5" name="Picture 4" descr="..."/>
          <p:cNvPicPr>
            <a:picLocks noChangeAspect="1" noChangeArrowheads="1"/>
          </p:cNvPicPr>
          <p:nvPr/>
        </p:nvPicPr>
        <p:blipFill>
          <a:blip r:embed="rId7">
            <a:extLst>
              <a:ext uri="{BEBA8EAE-BF5A-486C-A8C5-ECC9F3942E4B}">
                <a14:imgProps xmlns:a14="http://schemas.microsoft.com/office/drawing/2010/main">
                  <a14:imgLayer r:embed="rId8">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7596336" y="194273"/>
            <a:ext cx="1428750" cy="476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532562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latin typeface="Arial Black" pitchFamily="34" charset="0"/>
              </a:rPr>
              <a:t>Result:</a:t>
            </a:r>
            <a:endParaRPr lang="en-IN" dirty="0">
              <a:latin typeface="Arial Black" pitchFamily="34" charset="0"/>
            </a:endParaRPr>
          </a:p>
        </p:txBody>
      </p:sp>
      <p:sp>
        <p:nvSpPr>
          <p:cNvPr id="6" name="TextBox 5"/>
          <p:cNvSpPr txBox="1"/>
          <p:nvPr/>
        </p:nvSpPr>
        <p:spPr>
          <a:xfrm>
            <a:off x="467544" y="764704"/>
            <a:ext cx="1872208" cy="369332"/>
          </a:xfrm>
          <a:prstGeom prst="rect">
            <a:avLst/>
          </a:prstGeom>
          <a:noFill/>
        </p:spPr>
        <p:txBody>
          <a:bodyPr wrap="square" rtlCol="0">
            <a:spAutoFit/>
          </a:bodyPr>
          <a:lstStyle/>
          <a:p>
            <a:r>
              <a:rPr lang="en-IN" dirty="0" smtClean="0">
                <a:latin typeface="Arial Black" pitchFamily="34" charset="0"/>
              </a:rPr>
              <a:t>Output:</a:t>
            </a:r>
            <a:endParaRPr lang="en-IN" dirty="0">
              <a:latin typeface="Arial Black" pitchFamily="34" charset="0"/>
            </a:endParaRPr>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t="-224" b="29260"/>
          <a:stretch/>
        </p:blipFill>
        <p:spPr>
          <a:xfrm>
            <a:off x="460336" y="845820"/>
            <a:ext cx="8208912" cy="4095348"/>
          </a:xfrm>
          <a:prstGeom prst="rect">
            <a:avLst/>
          </a:prstGeom>
        </p:spPr>
      </p:pic>
      <p:pic>
        <p:nvPicPr>
          <p:cNvPr id="7" name="Picture 4" descr="..."/>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7596336" y="194273"/>
            <a:ext cx="1428750" cy="476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184342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27584" y="404664"/>
            <a:ext cx="7520940" cy="6120680"/>
          </a:xfrm>
          <a:blipFill>
            <a:blip r:embed="rId4"/>
            <a:tile tx="0" ty="0" sx="100000" sy="100000" flip="none" algn="tl"/>
          </a:blipFill>
        </p:spPr>
        <p:txBody>
          <a:bodyPr>
            <a:normAutofit/>
          </a:bodyPr>
          <a:lstStyle/>
          <a:p>
            <a:pPr marL="0" lvl="1" indent="0">
              <a:buNone/>
            </a:pPr>
            <a:r>
              <a:rPr lang="en-IN" b="1" dirty="0" smtClean="0"/>
              <a:t>SQL </a:t>
            </a:r>
            <a:r>
              <a:rPr lang="en-IN" b="1" dirty="0"/>
              <a:t>Query</a:t>
            </a:r>
            <a:r>
              <a:rPr lang="en-IN" b="1" dirty="0" smtClean="0"/>
              <a:t>:</a:t>
            </a:r>
          </a:p>
          <a:p>
            <a:pPr marL="0" lvl="1" indent="0">
              <a:buNone/>
            </a:pPr>
            <a:endParaRPr lang="en-IN" b="1" dirty="0"/>
          </a:p>
          <a:p>
            <a:pPr marL="0" lvl="1" indent="0">
              <a:buNone/>
            </a:pPr>
            <a:endParaRPr lang="en-IN" b="1" dirty="0" smtClean="0"/>
          </a:p>
          <a:p>
            <a:pPr marL="0" lvl="1" indent="0">
              <a:buNone/>
            </a:pPr>
            <a:endParaRPr lang="en-IN" b="1" dirty="0"/>
          </a:p>
          <a:p>
            <a:pPr marL="0" lvl="1" indent="0">
              <a:buNone/>
            </a:pPr>
            <a:endParaRPr lang="en-IN" b="1" dirty="0" smtClean="0"/>
          </a:p>
          <a:p>
            <a:pPr marL="0" lvl="1" indent="0">
              <a:buNone/>
            </a:pPr>
            <a:endParaRPr lang="en-IN" b="1" dirty="0"/>
          </a:p>
          <a:p>
            <a:pPr marL="0" lvl="1" indent="0">
              <a:buNone/>
            </a:pPr>
            <a:endParaRPr lang="en-IN" b="1" dirty="0" smtClean="0"/>
          </a:p>
          <a:p>
            <a:pPr marL="0" lvl="1" indent="0">
              <a:buNone/>
            </a:pPr>
            <a:endParaRPr lang="en-IN" b="1" dirty="0"/>
          </a:p>
          <a:p>
            <a:pPr marL="0" lvl="1" indent="0">
              <a:buNone/>
            </a:pPr>
            <a:endParaRPr lang="en-IN" b="1" dirty="0" smtClean="0"/>
          </a:p>
          <a:p>
            <a:pPr marL="0" lvl="1" indent="0">
              <a:buNone/>
            </a:pPr>
            <a:endParaRPr lang="en-IN" b="1" dirty="0"/>
          </a:p>
          <a:p>
            <a:pPr marL="0" lvl="1" indent="0">
              <a:buNone/>
            </a:pPr>
            <a:endParaRPr lang="en-IN" b="1" dirty="0" smtClean="0"/>
          </a:p>
          <a:p>
            <a:pPr marL="0" lvl="1" indent="0">
              <a:buNone/>
            </a:pPr>
            <a:endParaRPr lang="en-IN" b="1" u="sng" dirty="0" smtClean="0">
              <a:latin typeface="Arial" pitchFamily="34" charset="0"/>
              <a:cs typeface="Arial" pitchFamily="34" charset="0"/>
            </a:endParaRPr>
          </a:p>
        </p:txBody>
      </p:sp>
      <p:graphicFrame>
        <p:nvGraphicFramePr>
          <p:cNvPr id="2" name="Object 1"/>
          <p:cNvGraphicFramePr>
            <a:graphicFrameLocks noChangeAspect="1"/>
          </p:cNvGraphicFramePr>
          <p:nvPr>
            <p:extLst>
              <p:ext uri="{D42A27DB-BD31-4B8C-83A1-F6EECF244321}">
                <p14:modId xmlns:p14="http://schemas.microsoft.com/office/powerpoint/2010/main" val="915271936"/>
              </p:ext>
            </p:extLst>
          </p:nvPr>
        </p:nvGraphicFramePr>
        <p:xfrm>
          <a:off x="1187624" y="1124744"/>
          <a:ext cx="6123011" cy="4684173"/>
        </p:xfrm>
        <a:graphic>
          <a:graphicData uri="http://schemas.openxmlformats.org/presentationml/2006/ole">
            <mc:AlternateContent xmlns:mc="http://schemas.openxmlformats.org/markup-compatibility/2006">
              <mc:Choice xmlns:v="urn:schemas-microsoft-com:vml" Requires="v">
                <p:oleObj spid="_x0000_s20485" name="Document" r:id="rId5" imgW="6089760" imgH="5077080" progId="Word.OpenDocumentText.12">
                  <p:embed/>
                </p:oleObj>
              </mc:Choice>
              <mc:Fallback>
                <p:oleObj name="Document" r:id="rId5" imgW="6089760" imgH="5077080" progId="Word.OpenDocumentText.12">
                  <p:embed/>
                  <p:pic>
                    <p:nvPicPr>
                      <p:cNvPr id="0" name=""/>
                      <p:cNvPicPr/>
                      <p:nvPr/>
                    </p:nvPicPr>
                    <p:blipFill>
                      <a:blip r:embed="rId6"/>
                      <a:stretch>
                        <a:fillRect/>
                      </a:stretch>
                    </p:blipFill>
                    <p:spPr>
                      <a:xfrm>
                        <a:off x="1187624" y="1124744"/>
                        <a:ext cx="6123011" cy="4684173"/>
                      </a:xfrm>
                      <a:prstGeom prst="rect">
                        <a:avLst/>
                      </a:prstGeom>
                    </p:spPr>
                  </p:pic>
                </p:oleObj>
              </mc:Fallback>
            </mc:AlternateContent>
          </a:graphicData>
        </a:graphic>
      </p:graphicFrame>
      <p:pic>
        <p:nvPicPr>
          <p:cNvPr id="4" name="Picture 4" descr="..."/>
          <p:cNvPicPr>
            <a:picLocks noChangeAspect="1" noChangeArrowheads="1"/>
          </p:cNvPicPr>
          <p:nvPr/>
        </p:nvPicPr>
        <p:blipFill>
          <a:blip r:embed="rId7">
            <a:extLst>
              <a:ext uri="{BEBA8EAE-BF5A-486C-A8C5-ECC9F3942E4B}">
                <a14:imgProps xmlns:a14="http://schemas.microsoft.com/office/drawing/2010/main">
                  <a14:imgLayer r:embed="rId8">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7596336" y="194273"/>
            <a:ext cx="1428750" cy="476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209375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latin typeface="Arial Black" pitchFamily="34" charset="0"/>
              </a:rPr>
              <a:t>Result:</a:t>
            </a:r>
            <a:endParaRPr lang="en-IN" dirty="0">
              <a:latin typeface="Arial Black" pitchFamily="34" charset="0"/>
            </a:endParaRPr>
          </a:p>
        </p:txBody>
      </p:sp>
      <p:sp>
        <p:nvSpPr>
          <p:cNvPr id="6" name="TextBox 5"/>
          <p:cNvSpPr txBox="1"/>
          <p:nvPr/>
        </p:nvSpPr>
        <p:spPr>
          <a:xfrm>
            <a:off x="467544" y="764704"/>
            <a:ext cx="1872208" cy="369332"/>
          </a:xfrm>
          <a:prstGeom prst="rect">
            <a:avLst/>
          </a:prstGeom>
          <a:noFill/>
        </p:spPr>
        <p:txBody>
          <a:bodyPr wrap="square" rtlCol="0">
            <a:spAutoFit/>
          </a:bodyPr>
          <a:lstStyle/>
          <a:p>
            <a:r>
              <a:rPr lang="en-IN" dirty="0" smtClean="0">
                <a:latin typeface="Arial Black" pitchFamily="34" charset="0"/>
              </a:rPr>
              <a:t>Output:</a:t>
            </a:r>
            <a:endParaRPr lang="en-IN" dirty="0">
              <a:latin typeface="Arial Black" pitchFamily="34" charset="0"/>
            </a:endParaRPr>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b="4538"/>
          <a:stretch/>
        </p:blipFill>
        <p:spPr>
          <a:xfrm>
            <a:off x="467544" y="1134035"/>
            <a:ext cx="7920880" cy="4671229"/>
          </a:xfrm>
          <a:prstGeom prst="rect">
            <a:avLst/>
          </a:prstGeom>
        </p:spPr>
      </p:pic>
      <p:pic>
        <p:nvPicPr>
          <p:cNvPr id="5" name="Picture 4" descr="..."/>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7596336" y="194273"/>
            <a:ext cx="1428750" cy="476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488668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27584" y="404664"/>
            <a:ext cx="7520940" cy="6120680"/>
          </a:xfrm>
          <a:blipFill>
            <a:blip r:embed="rId4"/>
            <a:tile tx="0" ty="0" sx="100000" sy="100000" flip="none" algn="tl"/>
          </a:blipFill>
        </p:spPr>
        <p:txBody>
          <a:bodyPr>
            <a:normAutofit/>
          </a:bodyPr>
          <a:lstStyle/>
          <a:p>
            <a:pPr marL="0" lvl="1" indent="0">
              <a:buNone/>
            </a:pPr>
            <a:r>
              <a:rPr lang="en-IN" b="1" dirty="0" smtClean="0"/>
              <a:t>SQL </a:t>
            </a:r>
            <a:r>
              <a:rPr lang="en-IN" b="1" dirty="0"/>
              <a:t>Query</a:t>
            </a:r>
            <a:r>
              <a:rPr lang="en-IN" b="1" dirty="0" smtClean="0"/>
              <a:t>:</a:t>
            </a:r>
          </a:p>
          <a:p>
            <a:pPr marL="0" lvl="1" indent="0">
              <a:buNone/>
            </a:pPr>
            <a:endParaRPr lang="en-IN" b="1" dirty="0"/>
          </a:p>
          <a:p>
            <a:pPr marL="0" lvl="1" indent="0">
              <a:buNone/>
            </a:pPr>
            <a:endParaRPr lang="en-IN" b="1" dirty="0" smtClean="0"/>
          </a:p>
          <a:p>
            <a:pPr marL="0" lvl="1" indent="0">
              <a:buNone/>
            </a:pPr>
            <a:endParaRPr lang="en-IN" b="1" dirty="0"/>
          </a:p>
          <a:p>
            <a:pPr marL="0" lvl="1" indent="0">
              <a:buNone/>
            </a:pPr>
            <a:endParaRPr lang="en-IN" b="1" dirty="0" smtClean="0"/>
          </a:p>
          <a:p>
            <a:pPr marL="0" lvl="1" indent="0">
              <a:buNone/>
            </a:pPr>
            <a:endParaRPr lang="en-IN" b="1" dirty="0"/>
          </a:p>
          <a:p>
            <a:pPr marL="0" lvl="1" indent="0">
              <a:buNone/>
            </a:pPr>
            <a:endParaRPr lang="en-IN" b="1" dirty="0" smtClean="0"/>
          </a:p>
          <a:p>
            <a:pPr marL="0" lvl="1" indent="0">
              <a:buNone/>
            </a:pPr>
            <a:endParaRPr lang="en-IN" b="1" dirty="0"/>
          </a:p>
          <a:p>
            <a:pPr marL="0" lvl="1" indent="0">
              <a:buNone/>
            </a:pPr>
            <a:endParaRPr lang="en-IN" b="1" dirty="0" smtClean="0"/>
          </a:p>
          <a:p>
            <a:pPr marL="0" lvl="1" indent="0">
              <a:buNone/>
            </a:pPr>
            <a:endParaRPr lang="en-IN" b="1" dirty="0"/>
          </a:p>
          <a:p>
            <a:pPr marL="0" lvl="1" indent="0">
              <a:buNone/>
            </a:pPr>
            <a:endParaRPr lang="en-IN" b="1" dirty="0" smtClean="0"/>
          </a:p>
          <a:p>
            <a:pPr marL="0" lvl="1" indent="0">
              <a:buNone/>
            </a:pPr>
            <a:endParaRPr lang="en-IN" b="1" u="sng" dirty="0" smtClean="0">
              <a:latin typeface="Arial" pitchFamily="34" charset="0"/>
              <a:cs typeface="Arial" pitchFamily="34" charset="0"/>
            </a:endParaRPr>
          </a:p>
        </p:txBody>
      </p:sp>
      <p:graphicFrame>
        <p:nvGraphicFramePr>
          <p:cNvPr id="2" name="Object 1"/>
          <p:cNvGraphicFramePr>
            <a:graphicFrameLocks noChangeAspect="1"/>
          </p:cNvGraphicFramePr>
          <p:nvPr>
            <p:extLst>
              <p:ext uri="{D42A27DB-BD31-4B8C-83A1-F6EECF244321}">
                <p14:modId xmlns:p14="http://schemas.microsoft.com/office/powerpoint/2010/main" val="1353490650"/>
              </p:ext>
            </p:extLst>
          </p:nvPr>
        </p:nvGraphicFramePr>
        <p:xfrm>
          <a:off x="1189038" y="980728"/>
          <a:ext cx="6088062" cy="5075238"/>
        </p:xfrm>
        <a:graphic>
          <a:graphicData uri="http://schemas.openxmlformats.org/presentationml/2006/ole">
            <mc:AlternateContent xmlns:mc="http://schemas.openxmlformats.org/markup-compatibility/2006">
              <mc:Choice xmlns:v="urn:schemas-microsoft-com:vml" Requires="v">
                <p:oleObj spid="_x0000_s21509" name="Document" r:id="rId5" imgW="6089760" imgH="5077080" progId="Word.OpenDocumentText.12">
                  <p:embed/>
                </p:oleObj>
              </mc:Choice>
              <mc:Fallback>
                <p:oleObj name="Document" r:id="rId5" imgW="6089760" imgH="5077080" progId="Word.OpenDocumentText.12">
                  <p:embed/>
                  <p:pic>
                    <p:nvPicPr>
                      <p:cNvPr id="0" name=""/>
                      <p:cNvPicPr/>
                      <p:nvPr/>
                    </p:nvPicPr>
                    <p:blipFill>
                      <a:blip r:embed="rId6"/>
                      <a:stretch>
                        <a:fillRect/>
                      </a:stretch>
                    </p:blipFill>
                    <p:spPr>
                      <a:xfrm>
                        <a:off x="1189038" y="980728"/>
                        <a:ext cx="6088062" cy="5075238"/>
                      </a:xfrm>
                      <a:prstGeom prst="rect">
                        <a:avLst/>
                      </a:prstGeom>
                    </p:spPr>
                  </p:pic>
                </p:oleObj>
              </mc:Fallback>
            </mc:AlternateContent>
          </a:graphicData>
        </a:graphic>
      </p:graphicFrame>
      <p:pic>
        <p:nvPicPr>
          <p:cNvPr id="4" name="Picture 4" descr="..."/>
          <p:cNvPicPr>
            <a:picLocks noChangeAspect="1" noChangeArrowheads="1"/>
          </p:cNvPicPr>
          <p:nvPr/>
        </p:nvPicPr>
        <p:blipFill>
          <a:blip r:embed="rId7">
            <a:extLst>
              <a:ext uri="{BEBA8EAE-BF5A-486C-A8C5-ECC9F3942E4B}">
                <a14:imgProps xmlns:a14="http://schemas.microsoft.com/office/drawing/2010/main">
                  <a14:imgLayer r:embed="rId8">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7596336" y="194273"/>
            <a:ext cx="1428750" cy="476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444993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latin typeface="Arial Black" pitchFamily="34" charset="0"/>
              </a:rPr>
              <a:t>Result:</a:t>
            </a:r>
            <a:endParaRPr lang="en-IN" dirty="0">
              <a:latin typeface="Arial Black" pitchFamily="34" charset="0"/>
            </a:endParaRPr>
          </a:p>
        </p:txBody>
      </p:sp>
      <p:sp>
        <p:nvSpPr>
          <p:cNvPr id="6" name="TextBox 5"/>
          <p:cNvSpPr txBox="1"/>
          <p:nvPr/>
        </p:nvSpPr>
        <p:spPr>
          <a:xfrm>
            <a:off x="467544" y="764704"/>
            <a:ext cx="1872208" cy="369332"/>
          </a:xfrm>
          <a:prstGeom prst="rect">
            <a:avLst/>
          </a:prstGeom>
          <a:noFill/>
        </p:spPr>
        <p:txBody>
          <a:bodyPr wrap="square" rtlCol="0">
            <a:spAutoFit/>
          </a:bodyPr>
          <a:lstStyle/>
          <a:p>
            <a:r>
              <a:rPr lang="en-IN" dirty="0" smtClean="0">
                <a:latin typeface="Arial Black" pitchFamily="34" charset="0"/>
              </a:rPr>
              <a:t>Output:</a:t>
            </a:r>
            <a:endParaRPr lang="en-IN" dirty="0">
              <a:latin typeface="Arial Black" pitchFamily="34" charset="0"/>
            </a:endParaRPr>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b="4736"/>
          <a:stretch/>
        </p:blipFill>
        <p:spPr>
          <a:xfrm>
            <a:off x="467544" y="1241902"/>
            <a:ext cx="7920880" cy="4491353"/>
          </a:xfrm>
          <a:prstGeom prst="rect">
            <a:avLst/>
          </a:prstGeom>
        </p:spPr>
      </p:pic>
      <p:pic>
        <p:nvPicPr>
          <p:cNvPr id="5" name="Picture 4" descr="..."/>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7596336" y="194273"/>
            <a:ext cx="1428750" cy="476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59185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27584" y="404664"/>
            <a:ext cx="7520940" cy="6120680"/>
          </a:xfrm>
          <a:blipFill>
            <a:blip r:embed="rId4"/>
            <a:tile tx="0" ty="0" sx="100000" sy="100000" flip="none" algn="tl"/>
          </a:blipFill>
        </p:spPr>
        <p:txBody>
          <a:bodyPr>
            <a:normAutofit/>
          </a:bodyPr>
          <a:lstStyle/>
          <a:p>
            <a:pPr marL="0" lvl="1" indent="0">
              <a:buNone/>
            </a:pPr>
            <a:r>
              <a:rPr lang="en-IN" b="1" dirty="0" smtClean="0"/>
              <a:t>SQL </a:t>
            </a:r>
            <a:r>
              <a:rPr lang="en-IN" b="1" dirty="0"/>
              <a:t>Query</a:t>
            </a:r>
            <a:r>
              <a:rPr lang="en-IN" b="1" dirty="0" smtClean="0"/>
              <a:t>:</a:t>
            </a:r>
          </a:p>
          <a:p>
            <a:pPr marL="0" lvl="1" indent="0">
              <a:buNone/>
            </a:pPr>
            <a:endParaRPr lang="en-IN" b="1" dirty="0"/>
          </a:p>
          <a:p>
            <a:pPr marL="0" lvl="1" indent="0">
              <a:buNone/>
            </a:pPr>
            <a:endParaRPr lang="en-IN" b="1" dirty="0" smtClean="0"/>
          </a:p>
          <a:p>
            <a:pPr marL="0" lvl="1" indent="0">
              <a:buNone/>
            </a:pPr>
            <a:endParaRPr lang="en-IN" b="1" dirty="0"/>
          </a:p>
          <a:p>
            <a:pPr marL="0" lvl="1" indent="0">
              <a:buNone/>
            </a:pPr>
            <a:endParaRPr lang="en-IN" b="1" dirty="0" smtClean="0"/>
          </a:p>
          <a:p>
            <a:pPr marL="0" lvl="1" indent="0">
              <a:buNone/>
            </a:pPr>
            <a:endParaRPr lang="en-IN" b="1" dirty="0"/>
          </a:p>
          <a:p>
            <a:pPr marL="0" lvl="1" indent="0">
              <a:buNone/>
            </a:pPr>
            <a:endParaRPr lang="en-IN" b="1" dirty="0" smtClean="0"/>
          </a:p>
          <a:p>
            <a:pPr marL="0" lvl="1" indent="0">
              <a:buNone/>
            </a:pPr>
            <a:endParaRPr lang="en-IN" b="1" dirty="0"/>
          </a:p>
          <a:p>
            <a:pPr marL="0" lvl="1" indent="0">
              <a:buNone/>
            </a:pPr>
            <a:endParaRPr lang="en-IN" b="1" dirty="0" smtClean="0"/>
          </a:p>
          <a:p>
            <a:pPr marL="0" lvl="1" indent="0">
              <a:buNone/>
            </a:pPr>
            <a:endParaRPr lang="en-IN" b="1" dirty="0"/>
          </a:p>
          <a:p>
            <a:pPr marL="0" lvl="1" indent="0">
              <a:buNone/>
            </a:pPr>
            <a:endParaRPr lang="en-IN" b="1" dirty="0" smtClean="0"/>
          </a:p>
          <a:p>
            <a:pPr marL="0" lvl="1" indent="0">
              <a:buNone/>
            </a:pPr>
            <a:endParaRPr lang="en-IN" b="1" u="sng" dirty="0" smtClean="0">
              <a:latin typeface="Arial" pitchFamily="34" charset="0"/>
              <a:cs typeface="Arial" pitchFamily="34" charset="0"/>
            </a:endParaRPr>
          </a:p>
        </p:txBody>
      </p:sp>
      <p:graphicFrame>
        <p:nvGraphicFramePr>
          <p:cNvPr id="2" name="Object 1"/>
          <p:cNvGraphicFramePr>
            <a:graphicFrameLocks noChangeAspect="1"/>
          </p:cNvGraphicFramePr>
          <p:nvPr>
            <p:extLst>
              <p:ext uri="{D42A27DB-BD31-4B8C-83A1-F6EECF244321}">
                <p14:modId xmlns:p14="http://schemas.microsoft.com/office/powerpoint/2010/main" val="2689226439"/>
              </p:ext>
            </p:extLst>
          </p:nvPr>
        </p:nvGraphicFramePr>
        <p:xfrm>
          <a:off x="1189038" y="980728"/>
          <a:ext cx="6088062" cy="5403850"/>
        </p:xfrm>
        <a:graphic>
          <a:graphicData uri="http://schemas.openxmlformats.org/presentationml/2006/ole">
            <mc:AlternateContent xmlns:mc="http://schemas.openxmlformats.org/markup-compatibility/2006">
              <mc:Choice xmlns:v="urn:schemas-microsoft-com:vml" Requires="v">
                <p:oleObj spid="_x0000_s22533" name="Document" r:id="rId5" imgW="6089760" imgH="5405400" progId="Word.OpenDocumentText.12">
                  <p:embed/>
                </p:oleObj>
              </mc:Choice>
              <mc:Fallback>
                <p:oleObj name="Document" r:id="rId5" imgW="6089760" imgH="5405400" progId="Word.OpenDocumentText.12">
                  <p:embed/>
                  <p:pic>
                    <p:nvPicPr>
                      <p:cNvPr id="0" name=""/>
                      <p:cNvPicPr/>
                      <p:nvPr/>
                    </p:nvPicPr>
                    <p:blipFill>
                      <a:blip r:embed="rId6"/>
                      <a:stretch>
                        <a:fillRect/>
                      </a:stretch>
                    </p:blipFill>
                    <p:spPr>
                      <a:xfrm>
                        <a:off x="1189038" y="980728"/>
                        <a:ext cx="6088062" cy="5403850"/>
                      </a:xfrm>
                      <a:prstGeom prst="rect">
                        <a:avLst/>
                      </a:prstGeom>
                    </p:spPr>
                  </p:pic>
                </p:oleObj>
              </mc:Fallback>
            </mc:AlternateContent>
          </a:graphicData>
        </a:graphic>
      </p:graphicFrame>
      <p:pic>
        <p:nvPicPr>
          <p:cNvPr id="4" name="Picture 4" descr="..."/>
          <p:cNvPicPr>
            <a:picLocks noChangeAspect="1" noChangeArrowheads="1"/>
          </p:cNvPicPr>
          <p:nvPr/>
        </p:nvPicPr>
        <p:blipFill>
          <a:blip r:embed="rId7">
            <a:extLst>
              <a:ext uri="{BEBA8EAE-BF5A-486C-A8C5-ECC9F3942E4B}">
                <a14:imgProps xmlns:a14="http://schemas.microsoft.com/office/drawing/2010/main">
                  <a14:imgLayer r:embed="rId8">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7596336" y="194273"/>
            <a:ext cx="1428750" cy="476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67200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2400" b="1" u="sng" dirty="0">
                <a:latin typeface="Arial Black" pitchFamily="34" charset="0"/>
                <a:cs typeface="Arial" pitchFamily="34" charset="0"/>
              </a:rPr>
              <a:t>1) CASE STUDY 1: JOB DATA </a:t>
            </a:r>
            <a:r>
              <a:rPr lang="en-IN" sz="2400" b="1" u="sng" dirty="0" smtClean="0">
                <a:latin typeface="Arial Black" pitchFamily="34" charset="0"/>
                <a:cs typeface="Arial" pitchFamily="34" charset="0"/>
              </a:rPr>
              <a:t>ANALYSIS</a:t>
            </a:r>
            <a:endParaRPr lang="en-IN" sz="2400" b="1" dirty="0">
              <a:latin typeface="Arial Black" pitchFamily="34" charset="0"/>
            </a:endParaRPr>
          </a:p>
        </p:txBody>
      </p:sp>
      <p:sp>
        <p:nvSpPr>
          <p:cNvPr id="3" name="Content Placeholder 2"/>
          <p:cNvSpPr>
            <a:spLocks noGrp="1"/>
          </p:cNvSpPr>
          <p:nvPr>
            <p:ph idx="1"/>
          </p:nvPr>
        </p:nvSpPr>
        <p:spPr>
          <a:blipFill>
            <a:blip r:embed="rId2"/>
            <a:tile tx="0" ty="0" sx="100000" sy="100000" flip="none" algn="tl"/>
          </a:blipFill>
        </p:spPr>
        <p:txBody>
          <a:bodyPr>
            <a:normAutofit/>
          </a:bodyPr>
          <a:lstStyle/>
          <a:p>
            <a:r>
              <a:rPr lang="en-IN" sz="1800" b="0" dirty="0" smtClean="0">
                <a:latin typeface="Arial" pitchFamily="34" charset="0"/>
                <a:cs typeface="Arial" pitchFamily="34" charset="0"/>
              </a:rPr>
              <a:t>Creating </a:t>
            </a:r>
            <a:r>
              <a:rPr lang="en-IN" sz="1800" b="0" dirty="0">
                <a:latin typeface="Arial" pitchFamily="34" charset="0"/>
                <a:cs typeface="Arial" pitchFamily="34" charset="0"/>
              </a:rPr>
              <a:t>a table named job-data with the following columns: </a:t>
            </a:r>
          </a:p>
          <a:p>
            <a:pPr lvl="1"/>
            <a:r>
              <a:rPr lang="en-IN" sz="1800" dirty="0" err="1">
                <a:latin typeface="Arial" pitchFamily="34" charset="0"/>
                <a:cs typeface="Arial" pitchFamily="34" charset="0"/>
              </a:rPr>
              <a:t>Job_id</a:t>
            </a:r>
            <a:r>
              <a:rPr lang="en-IN" sz="1800" dirty="0">
                <a:latin typeface="Arial" pitchFamily="34" charset="0"/>
                <a:cs typeface="Arial" pitchFamily="34" charset="0"/>
              </a:rPr>
              <a:t>: (unique identifier of jobs)</a:t>
            </a:r>
          </a:p>
          <a:p>
            <a:pPr lvl="1"/>
            <a:r>
              <a:rPr lang="en-IN" sz="1800" dirty="0" err="1">
                <a:latin typeface="Arial" pitchFamily="34" charset="0"/>
                <a:cs typeface="Arial" pitchFamily="34" charset="0"/>
              </a:rPr>
              <a:t>Actor_id</a:t>
            </a:r>
            <a:r>
              <a:rPr lang="en-IN" sz="1800" dirty="0">
                <a:latin typeface="Arial" pitchFamily="34" charset="0"/>
                <a:cs typeface="Arial" pitchFamily="34" charset="0"/>
              </a:rPr>
              <a:t>: (Unique identifier of actor)</a:t>
            </a:r>
          </a:p>
          <a:p>
            <a:pPr lvl="1"/>
            <a:r>
              <a:rPr lang="en-IN" sz="1800" dirty="0">
                <a:latin typeface="Arial" pitchFamily="34" charset="0"/>
                <a:cs typeface="Arial" pitchFamily="34" charset="0"/>
              </a:rPr>
              <a:t>Event: (the type of event (decision/skip/transfer))</a:t>
            </a:r>
          </a:p>
          <a:p>
            <a:pPr lvl="1"/>
            <a:r>
              <a:rPr lang="en-IN" sz="1800" dirty="0">
                <a:latin typeface="Arial" pitchFamily="34" charset="0"/>
                <a:cs typeface="Arial" pitchFamily="34" charset="0"/>
              </a:rPr>
              <a:t>Language: (The language of the content)</a:t>
            </a:r>
          </a:p>
          <a:p>
            <a:pPr lvl="1"/>
            <a:r>
              <a:rPr lang="en-IN" sz="1800" dirty="0" err="1">
                <a:latin typeface="Arial" pitchFamily="34" charset="0"/>
                <a:cs typeface="Arial" pitchFamily="34" charset="0"/>
              </a:rPr>
              <a:t>Time_spent</a:t>
            </a:r>
            <a:r>
              <a:rPr lang="en-IN" sz="1800" dirty="0">
                <a:latin typeface="Arial" pitchFamily="34" charset="0"/>
                <a:cs typeface="Arial" pitchFamily="34" charset="0"/>
              </a:rPr>
              <a:t>: (time spent to review the job in seconds)</a:t>
            </a:r>
          </a:p>
          <a:p>
            <a:pPr lvl="1"/>
            <a:r>
              <a:rPr lang="en-IN" sz="1800" dirty="0">
                <a:latin typeface="Arial" pitchFamily="34" charset="0"/>
                <a:cs typeface="Arial" pitchFamily="34" charset="0"/>
              </a:rPr>
              <a:t>Org: (the organization of the actor)</a:t>
            </a:r>
          </a:p>
          <a:p>
            <a:pPr lvl="1"/>
            <a:r>
              <a:rPr lang="en-IN" sz="1800" dirty="0">
                <a:latin typeface="Arial" pitchFamily="34" charset="0"/>
                <a:cs typeface="Arial" pitchFamily="34" charset="0"/>
              </a:rPr>
              <a:t>Ds: (The date in the format </a:t>
            </a:r>
            <a:r>
              <a:rPr lang="en-IN" sz="1800" dirty="0" err="1">
                <a:latin typeface="Arial" pitchFamily="34" charset="0"/>
                <a:cs typeface="Arial" pitchFamily="34" charset="0"/>
              </a:rPr>
              <a:t>yyyy</a:t>
            </a:r>
            <a:r>
              <a:rPr lang="en-IN" sz="1800" dirty="0">
                <a:latin typeface="Arial" pitchFamily="34" charset="0"/>
                <a:cs typeface="Arial" pitchFamily="34" charset="0"/>
              </a:rPr>
              <a:t>/mm/</a:t>
            </a:r>
            <a:r>
              <a:rPr lang="en-IN" sz="1800" dirty="0" err="1">
                <a:latin typeface="Arial" pitchFamily="34" charset="0"/>
                <a:cs typeface="Arial" pitchFamily="34" charset="0"/>
              </a:rPr>
              <a:t>dd</a:t>
            </a:r>
            <a:r>
              <a:rPr lang="en-IN" sz="1800" dirty="0">
                <a:latin typeface="Arial" pitchFamily="34" charset="0"/>
                <a:cs typeface="Arial" pitchFamily="34" charset="0"/>
              </a:rPr>
              <a:t> - stored as text)</a:t>
            </a:r>
          </a:p>
          <a:p>
            <a:endParaRPr lang="en-IN" sz="1800" b="0" dirty="0"/>
          </a:p>
        </p:txBody>
      </p:sp>
      <p:pic>
        <p:nvPicPr>
          <p:cNvPr id="4" name="Picture 4" descr="..."/>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7596336" y="216446"/>
            <a:ext cx="1428750" cy="476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669326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latin typeface="Arial Black" pitchFamily="34" charset="0"/>
              </a:rPr>
              <a:t>Result:</a:t>
            </a:r>
            <a:endParaRPr lang="en-IN" dirty="0">
              <a:latin typeface="Arial Black" pitchFamily="34" charset="0"/>
            </a:endParaRPr>
          </a:p>
        </p:txBody>
      </p:sp>
      <p:sp>
        <p:nvSpPr>
          <p:cNvPr id="6" name="TextBox 5"/>
          <p:cNvSpPr txBox="1"/>
          <p:nvPr/>
        </p:nvSpPr>
        <p:spPr>
          <a:xfrm>
            <a:off x="467544" y="764704"/>
            <a:ext cx="1872208" cy="369332"/>
          </a:xfrm>
          <a:prstGeom prst="rect">
            <a:avLst/>
          </a:prstGeom>
          <a:noFill/>
        </p:spPr>
        <p:txBody>
          <a:bodyPr wrap="square" rtlCol="0">
            <a:spAutoFit/>
          </a:bodyPr>
          <a:lstStyle/>
          <a:p>
            <a:r>
              <a:rPr lang="en-IN" dirty="0" smtClean="0">
                <a:latin typeface="Arial Black" pitchFamily="34" charset="0"/>
              </a:rPr>
              <a:t>Output:</a:t>
            </a:r>
            <a:endParaRPr lang="en-IN" dirty="0">
              <a:latin typeface="Arial Black" pitchFamily="34" charset="0"/>
            </a:endParaRPr>
          </a:p>
        </p:txBody>
      </p:sp>
      <p:pic>
        <p:nvPicPr>
          <p:cNvPr id="3" name="Picture 2"/>
          <p:cNvPicPr>
            <a:picLocks noChangeAspect="1"/>
          </p:cNvPicPr>
          <p:nvPr/>
        </p:nvPicPr>
        <p:blipFill rotWithShape="1">
          <a:blip r:embed="rId2" cstate="print">
            <a:extLst>
              <a:ext uri="{28A0092B-C50C-407E-A947-70E740481C1C}">
                <a14:useLocalDpi xmlns:a14="http://schemas.microsoft.com/office/drawing/2010/main" val="0"/>
              </a:ext>
            </a:extLst>
          </a:blip>
          <a:srcRect b="4796"/>
          <a:stretch/>
        </p:blipFill>
        <p:spPr>
          <a:xfrm>
            <a:off x="467544" y="1259831"/>
            <a:ext cx="7920880" cy="4241809"/>
          </a:xfrm>
          <a:prstGeom prst="rect">
            <a:avLst/>
          </a:prstGeom>
        </p:spPr>
      </p:pic>
      <p:pic>
        <p:nvPicPr>
          <p:cNvPr id="5" name="Picture 4" descr="..."/>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7596336" y="194273"/>
            <a:ext cx="1428750" cy="476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925773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27584" y="404664"/>
            <a:ext cx="7520940" cy="6120680"/>
          </a:xfrm>
          <a:blipFill>
            <a:blip r:embed="rId4"/>
            <a:tile tx="0" ty="0" sx="100000" sy="100000" flip="none" algn="tl"/>
          </a:blipFill>
        </p:spPr>
        <p:txBody>
          <a:bodyPr>
            <a:normAutofit/>
          </a:bodyPr>
          <a:lstStyle/>
          <a:p>
            <a:pPr marL="0" lvl="1" indent="0">
              <a:buNone/>
            </a:pPr>
            <a:r>
              <a:rPr lang="en-IN" b="1" dirty="0" smtClean="0"/>
              <a:t>SQL </a:t>
            </a:r>
            <a:r>
              <a:rPr lang="en-IN" b="1" dirty="0"/>
              <a:t>Query</a:t>
            </a:r>
            <a:r>
              <a:rPr lang="en-IN" b="1" dirty="0" smtClean="0"/>
              <a:t>:</a:t>
            </a:r>
          </a:p>
          <a:p>
            <a:pPr marL="0" lvl="1" indent="0">
              <a:buNone/>
            </a:pPr>
            <a:endParaRPr lang="en-IN" b="1" dirty="0"/>
          </a:p>
          <a:p>
            <a:pPr marL="0" lvl="1" indent="0">
              <a:buNone/>
            </a:pPr>
            <a:endParaRPr lang="en-IN" b="1" dirty="0" smtClean="0"/>
          </a:p>
          <a:p>
            <a:pPr marL="0" lvl="1" indent="0">
              <a:buNone/>
            </a:pPr>
            <a:endParaRPr lang="en-IN" b="1" dirty="0"/>
          </a:p>
          <a:p>
            <a:pPr marL="0" lvl="1" indent="0">
              <a:buNone/>
            </a:pPr>
            <a:endParaRPr lang="en-IN" b="1" dirty="0" smtClean="0"/>
          </a:p>
          <a:p>
            <a:pPr marL="0" lvl="1" indent="0">
              <a:buNone/>
            </a:pPr>
            <a:endParaRPr lang="en-IN" b="1" dirty="0"/>
          </a:p>
          <a:p>
            <a:pPr marL="0" lvl="1" indent="0">
              <a:buNone/>
            </a:pPr>
            <a:endParaRPr lang="en-IN" b="1" dirty="0" smtClean="0"/>
          </a:p>
          <a:p>
            <a:pPr marL="0" lvl="1" indent="0">
              <a:buNone/>
            </a:pPr>
            <a:endParaRPr lang="en-IN" b="1" dirty="0"/>
          </a:p>
          <a:p>
            <a:pPr marL="0" lvl="1" indent="0">
              <a:buNone/>
            </a:pPr>
            <a:endParaRPr lang="en-IN" b="1" dirty="0" smtClean="0"/>
          </a:p>
          <a:p>
            <a:pPr marL="0" lvl="1" indent="0">
              <a:buNone/>
            </a:pPr>
            <a:endParaRPr lang="en-IN" b="1" dirty="0"/>
          </a:p>
          <a:p>
            <a:pPr marL="0" lvl="1" indent="0">
              <a:buNone/>
            </a:pPr>
            <a:endParaRPr lang="en-IN" b="1" dirty="0" smtClean="0"/>
          </a:p>
          <a:p>
            <a:pPr marL="0" lvl="1" indent="0">
              <a:buNone/>
            </a:pPr>
            <a:endParaRPr lang="en-IN" b="1" u="sng" dirty="0" smtClean="0">
              <a:latin typeface="Arial" pitchFamily="34" charset="0"/>
              <a:cs typeface="Arial" pitchFamily="34" charset="0"/>
            </a:endParaRPr>
          </a:p>
        </p:txBody>
      </p:sp>
      <p:graphicFrame>
        <p:nvGraphicFramePr>
          <p:cNvPr id="2" name="Object 1"/>
          <p:cNvGraphicFramePr>
            <a:graphicFrameLocks noChangeAspect="1"/>
          </p:cNvGraphicFramePr>
          <p:nvPr>
            <p:extLst>
              <p:ext uri="{D42A27DB-BD31-4B8C-83A1-F6EECF244321}">
                <p14:modId xmlns:p14="http://schemas.microsoft.com/office/powerpoint/2010/main" val="4084693226"/>
              </p:ext>
            </p:extLst>
          </p:nvPr>
        </p:nvGraphicFramePr>
        <p:xfrm>
          <a:off x="1189038" y="982663"/>
          <a:ext cx="6088062" cy="5402262"/>
        </p:xfrm>
        <a:graphic>
          <a:graphicData uri="http://schemas.openxmlformats.org/presentationml/2006/ole">
            <mc:AlternateContent xmlns:mc="http://schemas.openxmlformats.org/markup-compatibility/2006">
              <mc:Choice xmlns:v="urn:schemas-microsoft-com:vml" Requires="v">
                <p:oleObj spid="_x0000_s23557" name="Document" r:id="rId5" imgW="6089760" imgH="5405400" progId="Word.OpenDocumentText.12">
                  <p:embed/>
                </p:oleObj>
              </mc:Choice>
              <mc:Fallback>
                <p:oleObj name="Document" r:id="rId5" imgW="6089760" imgH="5405400" progId="Word.OpenDocumentText.12">
                  <p:embed/>
                  <p:pic>
                    <p:nvPicPr>
                      <p:cNvPr id="0" name=""/>
                      <p:cNvPicPr/>
                      <p:nvPr/>
                    </p:nvPicPr>
                    <p:blipFill>
                      <a:blip r:embed="rId6"/>
                      <a:stretch>
                        <a:fillRect/>
                      </a:stretch>
                    </p:blipFill>
                    <p:spPr>
                      <a:xfrm>
                        <a:off x="1189038" y="982663"/>
                        <a:ext cx="6088062" cy="5402262"/>
                      </a:xfrm>
                      <a:prstGeom prst="rect">
                        <a:avLst/>
                      </a:prstGeom>
                    </p:spPr>
                  </p:pic>
                </p:oleObj>
              </mc:Fallback>
            </mc:AlternateContent>
          </a:graphicData>
        </a:graphic>
      </p:graphicFrame>
      <p:pic>
        <p:nvPicPr>
          <p:cNvPr id="4" name="Picture 4" descr="..."/>
          <p:cNvPicPr>
            <a:picLocks noChangeAspect="1" noChangeArrowheads="1"/>
          </p:cNvPicPr>
          <p:nvPr/>
        </p:nvPicPr>
        <p:blipFill>
          <a:blip r:embed="rId7">
            <a:extLst>
              <a:ext uri="{BEBA8EAE-BF5A-486C-A8C5-ECC9F3942E4B}">
                <a14:imgProps xmlns:a14="http://schemas.microsoft.com/office/drawing/2010/main">
                  <a14:imgLayer r:embed="rId8">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7596336" y="194273"/>
            <a:ext cx="1428750" cy="476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046539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latin typeface="Arial Black" pitchFamily="34" charset="0"/>
              </a:rPr>
              <a:t>Result:</a:t>
            </a:r>
            <a:endParaRPr lang="en-IN" dirty="0">
              <a:latin typeface="Arial Black" pitchFamily="34" charset="0"/>
            </a:endParaRPr>
          </a:p>
        </p:txBody>
      </p:sp>
      <p:sp>
        <p:nvSpPr>
          <p:cNvPr id="6" name="TextBox 5"/>
          <p:cNvSpPr txBox="1"/>
          <p:nvPr/>
        </p:nvSpPr>
        <p:spPr>
          <a:xfrm>
            <a:off x="467544" y="764704"/>
            <a:ext cx="1872208" cy="369332"/>
          </a:xfrm>
          <a:prstGeom prst="rect">
            <a:avLst/>
          </a:prstGeom>
          <a:noFill/>
        </p:spPr>
        <p:txBody>
          <a:bodyPr wrap="square" rtlCol="0">
            <a:spAutoFit/>
          </a:bodyPr>
          <a:lstStyle/>
          <a:p>
            <a:r>
              <a:rPr lang="en-IN" dirty="0" smtClean="0">
                <a:latin typeface="Arial Black" pitchFamily="34" charset="0"/>
              </a:rPr>
              <a:t>Output:</a:t>
            </a:r>
            <a:endParaRPr lang="en-IN" dirty="0">
              <a:latin typeface="Arial Black" pitchFamily="34" charset="0"/>
            </a:endParaRPr>
          </a:p>
        </p:txBody>
      </p:sp>
      <p:pic>
        <p:nvPicPr>
          <p:cNvPr id="3" name="Picture 2"/>
          <p:cNvPicPr>
            <a:picLocks noChangeAspect="1"/>
          </p:cNvPicPr>
          <p:nvPr/>
        </p:nvPicPr>
        <p:blipFill rotWithShape="1">
          <a:blip r:embed="rId2" cstate="print">
            <a:extLst>
              <a:ext uri="{28A0092B-C50C-407E-A947-70E740481C1C}">
                <a14:useLocalDpi xmlns:a14="http://schemas.microsoft.com/office/drawing/2010/main" val="0"/>
              </a:ext>
            </a:extLst>
          </a:blip>
          <a:srcRect b="5298"/>
          <a:stretch/>
        </p:blipFill>
        <p:spPr>
          <a:xfrm>
            <a:off x="467544" y="1268760"/>
            <a:ext cx="7540993" cy="4167171"/>
          </a:xfrm>
          <a:prstGeom prst="rect">
            <a:avLst/>
          </a:prstGeom>
        </p:spPr>
      </p:pic>
      <p:pic>
        <p:nvPicPr>
          <p:cNvPr id="5" name="Picture 4" descr="..."/>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7596336" y="194273"/>
            <a:ext cx="1428750" cy="476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4749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4572000" y="2996952"/>
            <a:ext cx="4392488" cy="1792890"/>
          </a:xfrm>
        </p:spPr>
        <p:txBody>
          <a:bodyPr/>
          <a:lstStyle/>
          <a:p>
            <a:r>
              <a:rPr lang="en-IN" sz="6000" dirty="0" smtClean="0">
                <a:solidFill>
                  <a:schemeClr val="accent3">
                    <a:lumMod val="75000"/>
                  </a:schemeClr>
                </a:solidFill>
                <a:latin typeface="Arial Black" pitchFamily="34" charset="0"/>
              </a:rPr>
              <a:t>Thank You</a:t>
            </a:r>
            <a:endParaRPr lang="en-IN" sz="6000" dirty="0">
              <a:solidFill>
                <a:schemeClr val="accent3">
                  <a:lumMod val="75000"/>
                </a:schemeClr>
              </a:solidFill>
              <a:latin typeface="Arial Black" pitchFamily="34" charset="0"/>
            </a:endParaRPr>
          </a:p>
        </p:txBody>
      </p:sp>
      <p:pic>
        <p:nvPicPr>
          <p:cNvPr id="24580" name="Picture 4" descr="C:\Program Files (x86)\Microsoft Office\MEDIA\CAGCAT10\j0293844.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1520" y="836712"/>
            <a:ext cx="1738313" cy="1827212"/>
          </a:xfrm>
          <a:prstGeom prst="rect">
            <a:avLst/>
          </a:prstGeom>
          <a:noFill/>
          <a:extLst>
            <a:ext uri="{909E8E84-426E-40DD-AFC4-6F175D3DCCD1}">
              <a14:hiddenFill xmlns:a14="http://schemas.microsoft.com/office/drawing/2010/main">
                <a:solidFill>
                  <a:srgbClr val="FFFFFF"/>
                </a:solidFill>
              </a14:hiddenFill>
            </a:ext>
          </a:extLst>
        </p:spPr>
      </p:pic>
      <p:pic>
        <p:nvPicPr>
          <p:cNvPr id="24582" name="Picture 6" descr="C:\Program Files (x86)\Microsoft Office\MEDIA\CAGCAT10\j0234687.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6732240" y="4005064"/>
            <a:ext cx="982980" cy="57912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
          <p:cNvPicPr>
            <a:picLocks noChangeAspect="1" noChangeArrowheads="1"/>
          </p:cNvPicPr>
          <p:nvPr/>
        </p:nvPicPr>
        <p:blipFill>
          <a:blip r:embed="rId4">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7596336" y="194273"/>
            <a:ext cx="1428750" cy="476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73095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60" y="365760"/>
            <a:ext cx="7520940" cy="758984"/>
          </a:xfrm>
        </p:spPr>
        <p:txBody>
          <a:bodyPr/>
          <a:lstStyle/>
          <a:p>
            <a:r>
              <a:rPr lang="en-IN" dirty="0" smtClean="0">
                <a:latin typeface="Arial Black" pitchFamily="34" charset="0"/>
                <a:cs typeface="Arial" pitchFamily="34" charset="0"/>
              </a:rPr>
              <a:t>Query for creating DB and loading data into </a:t>
            </a:r>
            <a:r>
              <a:rPr lang="en-IN" dirty="0" err="1" smtClean="0">
                <a:latin typeface="Arial Black" pitchFamily="34" charset="0"/>
                <a:cs typeface="Arial" pitchFamily="34" charset="0"/>
              </a:rPr>
              <a:t>Mysql</a:t>
            </a:r>
            <a:endParaRPr lang="en-IN" dirty="0">
              <a:latin typeface="Arial Black" pitchFamily="34" charset="0"/>
              <a:cs typeface="Arial" pitchFamily="34" charset="0"/>
            </a:endParaRPr>
          </a:p>
        </p:txBody>
      </p:sp>
      <p:sp>
        <p:nvSpPr>
          <p:cNvPr id="3" name="Content Placeholder 2"/>
          <p:cNvSpPr>
            <a:spLocks noGrp="1"/>
          </p:cNvSpPr>
          <p:nvPr>
            <p:ph idx="1"/>
          </p:nvPr>
        </p:nvSpPr>
        <p:spPr>
          <a:xfrm>
            <a:off x="822960" y="1268760"/>
            <a:ext cx="7520940" cy="4608512"/>
          </a:xfrm>
          <a:blipFill>
            <a:blip r:embed="rId3"/>
            <a:tile tx="0" ty="0" sx="100000" sy="100000" flip="none" algn="tl"/>
          </a:blipFill>
        </p:spPr>
        <p:txBody>
          <a:bodyPr/>
          <a:lstStyle/>
          <a:p>
            <a:r>
              <a:rPr lang="en-IN" dirty="0" smtClean="0"/>
              <a:t>Create Database for core project 3:</a:t>
            </a:r>
          </a:p>
          <a:p>
            <a:endParaRPr lang="en-IN" dirty="0"/>
          </a:p>
          <a:p>
            <a:endParaRPr lang="en-IN" dirty="0" smtClean="0"/>
          </a:p>
          <a:p>
            <a:r>
              <a:rPr lang="en-IN" dirty="0" smtClean="0"/>
              <a:t>Loading Data into MySQL server:</a:t>
            </a:r>
          </a:p>
          <a:p>
            <a:endParaRPr lang="en-IN" dirty="0" smtClean="0"/>
          </a:p>
          <a:p>
            <a:endParaRPr lang="en-IN" dirty="0"/>
          </a:p>
          <a:p>
            <a:endParaRPr lang="en-IN" dirty="0" smtClean="0"/>
          </a:p>
        </p:txBody>
      </p:sp>
      <p:graphicFrame>
        <p:nvGraphicFramePr>
          <p:cNvPr id="4" name="Object 3"/>
          <p:cNvGraphicFramePr>
            <a:graphicFrameLocks noChangeAspect="1"/>
          </p:cNvGraphicFramePr>
          <p:nvPr>
            <p:extLst>
              <p:ext uri="{D42A27DB-BD31-4B8C-83A1-F6EECF244321}">
                <p14:modId xmlns:p14="http://schemas.microsoft.com/office/powerpoint/2010/main" val="1010343517"/>
              </p:ext>
            </p:extLst>
          </p:nvPr>
        </p:nvGraphicFramePr>
        <p:xfrm>
          <a:off x="1835696" y="1628800"/>
          <a:ext cx="6270625" cy="704850"/>
        </p:xfrm>
        <a:graphic>
          <a:graphicData uri="http://schemas.openxmlformats.org/presentationml/2006/ole">
            <mc:AlternateContent xmlns:mc="http://schemas.openxmlformats.org/markup-compatibility/2006">
              <mc:Choice xmlns:v="urn:schemas-microsoft-com:vml" Requires="v">
                <p:oleObj spid="_x0000_s2083" name="Document" r:id="rId4" imgW="6246360" imgH="711360" progId="Word.OpenDocumentText.12">
                  <p:embed/>
                </p:oleObj>
              </mc:Choice>
              <mc:Fallback>
                <p:oleObj name="Document" r:id="rId4" imgW="6246360" imgH="711360" progId="Word.OpenDocumentText.12">
                  <p:embed/>
                  <p:pic>
                    <p:nvPicPr>
                      <p:cNvPr id="0" name=""/>
                      <p:cNvPicPr/>
                      <p:nvPr/>
                    </p:nvPicPr>
                    <p:blipFill>
                      <a:blip r:embed="rId5"/>
                      <a:stretch>
                        <a:fillRect/>
                      </a:stretch>
                    </p:blipFill>
                    <p:spPr>
                      <a:xfrm>
                        <a:off x="1835696" y="1628800"/>
                        <a:ext cx="6270625" cy="704850"/>
                      </a:xfrm>
                      <a:prstGeom prst="rect">
                        <a:avLst/>
                      </a:prstGeom>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2544851328"/>
              </p:ext>
            </p:extLst>
          </p:nvPr>
        </p:nvGraphicFramePr>
        <p:xfrm>
          <a:off x="1187624" y="2780928"/>
          <a:ext cx="3886200" cy="2654300"/>
        </p:xfrm>
        <a:graphic>
          <a:graphicData uri="http://schemas.openxmlformats.org/presentationml/2006/ole">
            <mc:AlternateContent xmlns:mc="http://schemas.openxmlformats.org/markup-compatibility/2006">
              <mc:Choice xmlns:v="urn:schemas-microsoft-com:vml" Requires="v">
                <p:oleObj spid="_x0000_s2084" name="Document" r:id="rId6" imgW="6089760" imgH="4165920" progId="Word.OpenDocumentText.12">
                  <p:embed/>
                </p:oleObj>
              </mc:Choice>
              <mc:Fallback>
                <p:oleObj name="Document" r:id="rId6" imgW="6089760" imgH="4165920" progId="Word.OpenDocumentText.12">
                  <p:embed/>
                  <p:pic>
                    <p:nvPicPr>
                      <p:cNvPr id="0" name=""/>
                      <p:cNvPicPr/>
                      <p:nvPr/>
                    </p:nvPicPr>
                    <p:blipFill>
                      <a:blip r:embed="rId7"/>
                      <a:stretch>
                        <a:fillRect/>
                      </a:stretch>
                    </p:blipFill>
                    <p:spPr>
                      <a:xfrm>
                        <a:off x="1187624" y="2780928"/>
                        <a:ext cx="3886200" cy="2654300"/>
                      </a:xfrm>
                      <a:prstGeom prst="rect">
                        <a:avLst/>
                      </a:prstGeom>
                    </p:spPr>
                  </p:pic>
                </p:oleObj>
              </mc:Fallback>
            </mc:AlternateContent>
          </a:graphicData>
        </a:graphic>
      </p:graphicFrame>
      <p:pic>
        <p:nvPicPr>
          <p:cNvPr id="7" name="Picture 4" descr="..."/>
          <p:cNvPicPr>
            <a:picLocks noChangeAspect="1" noChangeArrowheads="1"/>
          </p:cNvPicPr>
          <p:nvPr/>
        </p:nvPicPr>
        <p:blipFill>
          <a:blip r:embed="rId8">
            <a:extLst>
              <a:ext uri="{BEBA8EAE-BF5A-486C-A8C5-ECC9F3942E4B}">
                <a14:imgProps xmlns:a14="http://schemas.microsoft.com/office/drawing/2010/main">
                  <a14:imgLayer r:embed="rId9">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7596336" y="194273"/>
            <a:ext cx="1428750" cy="476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50900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822960" y="764704"/>
            <a:ext cx="7520940" cy="5184576"/>
          </a:xfrm>
          <a:blipFill>
            <a:blip r:embed="rId3"/>
            <a:tile tx="0" ty="0" sx="100000" sy="100000" flip="none" algn="tl"/>
          </a:blipFill>
        </p:spPr>
        <p:txBody>
          <a:bodyPr/>
          <a:lstStyle/>
          <a:p>
            <a:r>
              <a:rPr lang="en-IN" dirty="0">
                <a:latin typeface="Arial" pitchFamily="34" charset="0"/>
                <a:cs typeface="Arial" pitchFamily="34" charset="0"/>
              </a:rPr>
              <a:t>Query for loading data into the table </a:t>
            </a:r>
            <a:r>
              <a:rPr lang="en-IN" dirty="0" err="1">
                <a:latin typeface="Arial" pitchFamily="34" charset="0"/>
                <a:cs typeface="Arial" pitchFamily="34" charset="0"/>
              </a:rPr>
              <a:t>Job_data</a:t>
            </a:r>
            <a:r>
              <a:rPr lang="en-IN" dirty="0" smtClean="0">
                <a:latin typeface="Arial" pitchFamily="34" charset="0"/>
                <a:cs typeface="Arial" pitchFamily="34" charset="0"/>
              </a:rPr>
              <a:t>:</a:t>
            </a:r>
          </a:p>
          <a:p>
            <a:endParaRPr lang="en-IN" dirty="0"/>
          </a:p>
        </p:txBody>
      </p:sp>
      <p:graphicFrame>
        <p:nvGraphicFramePr>
          <p:cNvPr id="5" name="Object 4"/>
          <p:cNvGraphicFramePr>
            <a:graphicFrameLocks noChangeAspect="1"/>
          </p:cNvGraphicFramePr>
          <p:nvPr>
            <p:extLst>
              <p:ext uri="{D42A27DB-BD31-4B8C-83A1-F6EECF244321}">
                <p14:modId xmlns:p14="http://schemas.microsoft.com/office/powerpoint/2010/main" val="1658459677"/>
              </p:ext>
            </p:extLst>
          </p:nvPr>
        </p:nvGraphicFramePr>
        <p:xfrm>
          <a:off x="1475656" y="1309532"/>
          <a:ext cx="6403230" cy="4207700"/>
        </p:xfrm>
        <a:graphic>
          <a:graphicData uri="http://schemas.openxmlformats.org/presentationml/2006/ole">
            <mc:AlternateContent xmlns:mc="http://schemas.openxmlformats.org/markup-compatibility/2006">
              <mc:Choice xmlns:v="urn:schemas-microsoft-com:vml" Requires="v">
                <p:oleObj spid="_x0000_s3087" name="Document" r:id="rId4" imgW="6089760" imgH="5972400" progId="Word.OpenDocumentText.12">
                  <p:embed/>
                </p:oleObj>
              </mc:Choice>
              <mc:Fallback>
                <p:oleObj name="Document" r:id="rId4" imgW="6089760" imgH="5972400" progId="Word.OpenDocumentText.12">
                  <p:embed/>
                  <p:pic>
                    <p:nvPicPr>
                      <p:cNvPr id="0" name=""/>
                      <p:cNvPicPr/>
                      <p:nvPr/>
                    </p:nvPicPr>
                    <p:blipFill>
                      <a:blip r:embed="rId5"/>
                      <a:stretch>
                        <a:fillRect/>
                      </a:stretch>
                    </p:blipFill>
                    <p:spPr>
                      <a:xfrm>
                        <a:off x="1475656" y="1309532"/>
                        <a:ext cx="6403230" cy="4207700"/>
                      </a:xfrm>
                      <a:prstGeom prst="rect">
                        <a:avLst/>
                      </a:prstGeom>
                    </p:spPr>
                  </p:pic>
                </p:oleObj>
              </mc:Fallback>
            </mc:AlternateContent>
          </a:graphicData>
        </a:graphic>
      </p:graphicFrame>
      <p:pic>
        <p:nvPicPr>
          <p:cNvPr id="6" name="Picture 4" descr="..."/>
          <p:cNvPicPr>
            <a:picLocks noChangeAspect="1" noChangeArrowheads="1"/>
          </p:cNvPicPr>
          <p:nvPr/>
        </p:nvPicPr>
        <p:blipFill>
          <a:blip r:embed="rId6">
            <a:extLst>
              <a:ext uri="{BEBA8EAE-BF5A-486C-A8C5-ECC9F3942E4B}">
                <a14:imgProps xmlns:a14="http://schemas.microsoft.com/office/drawing/2010/main">
                  <a14:imgLayer r:embed="rId7">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7596336" y="194273"/>
            <a:ext cx="1428750" cy="476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0588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latin typeface="Arial Black" pitchFamily="34" charset="0"/>
              </a:rPr>
              <a:t>Result:</a:t>
            </a:r>
            <a:endParaRPr lang="en-IN" dirty="0">
              <a:latin typeface="Arial Black" pitchFamily="34" charset="0"/>
            </a:endParaRPr>
          </a:p>
        </p:txBody>
      </p:sp>
      <p:pic>
        <p:nvPicPr>
          <p:cNvPr id="409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37744" b="4765"/>
          <a:stretch/>
        </p:blipFill>
        <p:spPr bwMode="auto">
          <a:xfrm>
            <a:off x="472120" y="3497208"/>
            <a:ext cx="8301203" cy="27740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t="32689" b="28489"/>
          <a:stretch/>
        </p:blipFill>
        <p:spPr>
          <a:xfrm>
            <a:off x="472118" y="1124744"/>
            <a:ext cx="8301203" cy="1996856"/>
          </a:xfrm>
          <a:prstGeom prst="rect">
            <a:avLst/>
          </a:prstGeom>
        </p:spPr>
      </p:pic>
      <p:sp>
        <p:nvSpPr>
          <p:cNvPr id="7" name="TextBox 6"/>
          <p:cNvSpPr txBox="1"/>
          <p:nvPr/>
        </p:nvSpPr>
        <p:spPr>
          <a:xfrm>
            <a:off x="467544" y="764704"/>
            <a:ext cx="1872208" cy="369332"/>
          </a:xfrm>
          <a:prstGeom prst="rect">
            <a:avLst/>
          </a:prstGeom>
          <a:noFill/>
        </p:spPr>
        <p:txBody>
          <a:bodyPr wrap="square" rtlCol="0">
            <a:spAutoFit/>
          </a:bodyPr>
          <a:lstStyle/>
          <a:p>
            <a:r>
              <a:rPr lang="en-IN" dirty="0" smtClean="0">
                <a:latin typeface="Arial Black" pitchFamily="34" charset="0"/>
              </a:rPr>
              <a:t>Query:</a:t>
            </a:r>
            <a:endParaRPr lang="en-IN" dirty="0">
              <a:latin typeface="Arial Black" pitchFamily="34" charset="0"/>
            </a:endParaRPr>
          </a:p>
        </p:txBody>
      </p:sp>
      <p:sp>
        <p:nvSpPr>
          <p:cNvPr id="9" name="TextBox 8"/>
          <p:cNvSpPr txBox="1"/>
          <p:nvPr/>
        </p:nvSpPr>
        <p:spPr>
          <a:xfrm>
            <a:off x="472120" y="3127876"/>
            <a:ext cx="1872208" cy="369332"/>
          </a:xfrm>
          <a:prstGeom prst="rect">
            <a:avLst/>
          </a:prstGeom>
          <a:noFill/>
        </p:spPr>
        <p:txBody>
          <a:bodyPr wrap="square" rtlCol="0">
            <a:spAutoFit/>
          </a:bodyPr>
          <a:lstStyle/>
          <a:p>
            <a:r>
              <a:rPr lang="en-IN" dirty="0" smtClean="0">
                <a:latin typeface="Arial Black" pitchFamily="34" charset="0"/>
              </a:rPr>
              <a:t>Output: </a:t>
            </a:r>
            <a:endParaRPr lang="en-IN" dirty="0">
              <a:latin typeface="Arial Black" pitchFamily="34" charset="0"/>
            </a:endParaRPr>
          </a:p>
        </p:txBody>
      </p:sp>
      <p:pic>
        <p:nvPicPr>
          <p:cNvPr id="8" name="Picture 4" descr="..."/>
          <p:cNvPicPr>
            <a:picLocks noChangeAspect="1" noChangeArrowheads="1"/>
          </p:cNvPicPr>
          <p:nvPr/>
        </p:nvPicPr>
        <p:blipFill>
          <a:blip r:embed="rId4">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7596336" y="194273"/>
            <a:ext cx="1428750" cy="476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1579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latin typeface="Arial Black" pitchFamily="34" charset="0"/>
              </a:rPr>
              <a:t>CASE </a:t>
            </a:r>
            <a:r>
              <a:rPr lang="en-IN" dirty="0">
                <a:latin typeface="Arial Black" pitchFamily="34" charset="0"/>
              </a:rPr>
              <a:t>STUDY 1: </a:t>
            </a:r>
            <a:r>
              <a:rPr lang="en-IN" sz="2400" dirty="0">
                <a:latin typeface="Arial Black" pitchFamily="34" charset="0"/>
              </a:rPr>
              <a:t>TASKS</a:t>
            </a:r>
            <a:endParaRPr lang="en-IN" dirty="0">
              <a:latin typeface="Arial Black" pitchFamily="34" charset="0"/>
            </a:endParaRPr>
          </a:p>
        </p:txBody>
      </p:sp>
      <p:sp>
        <p:nvSpPr>
          <p:cNvPr id="5" name="Content Placeholder 4"/>
          <p:cNvSpPr>
            <a:spLocks noGrp="1"/>
          </p:cNvSpPr>
          <p:nvPr>
            <p:ph idx="1"/>
          </p:nvPr>
        </p:nvSpPr>
        <p:spPr>
          <a:xfrm>
            <a:off x="822960" y="980728"/>
            <a:ext cx="7520940" cy="5688632"/>
          </a:xfrm>
          <a:blipFill>
            <a:blip r:embed="rId3"/>
            <a:tile tx="0" ty="0" sx="100000" sy="100000" flip="none" algn="tl"/>
          </a:blipFill>
        </p:spPr>
        <p:txBody>
          <a:bodyPr>
            <a:normAutofit/>
          </a:bodyPr>
          <a:lstStyle/>
          <a:p>
            <a:r>
              <a:rPr lang="en-IN" u="sng" dirty="0"/>
              <a:t>A. JOBS REVIEWED OVER TIME</a:t>
            </a:r>
          </a:p>
          <a:p>
            <a:pPr marL="285750" indent="-285750">
              <a:buFont typeface="Wingdings" pitchFamily="2" charset="2"/>
              <a:buChar char="§"/>
            </a:pPr>
            <a:r>
              <a:rPr lang="en-IN" b="0" dirty="0">
                <a:latin typeface="Arial" pitchFamily="34" charset="0"/>
                <a:cs typeface="Arial" pitchFamily="34" charset="0"/>
              </a:rPr>
              <a:t>Objective: Calculate the number of jobs reviewed per hour for each day in November 2020</a:t>
            </a:r>
            <a:r>
              <a:rPr lang="en-IN" b="0" dirty="0" smtClean="0">
                <a:latin typeface="Arial" pitchFamily="34" charset="0"/>
                <a:cs typeface="Arial" pitchFamily="34" charset="0"/>
              </a:rPr>
              <a:t>.</a:t>
            </a:r>
            <a:endParaRPr lang="en-IN" dirty="0" smtClean="0">
              <a:latin typeface="Arial" pitchFamily="34" charset="0"/>
              <a:cs typeface="Arial" pitchFamily="34" charset="0"/>
            </a:endParaRPr>
          </a:p>
          <a:p>
            <a:pPr marL="285750" indent="-285750">
              <a:buFont typeface="Wingdings" pitchFamily="2" charset="2"/>
              <a:buChar char="§"/>
            </a:pPr>
            <a:r>
              <a:rPr lang="en-IN" b="0" dirty="0">
                <a:latin typeface="Arial" pitchFamily="34" charset="0"/>
                <a:cs typeface="Arial" pitchFamily="34" charset="0"/>
              </a:rPr>
              <a:t>Your Task: Write an SQL query to calculate the number of jobs reviewed per hour for each day in November 2020.</a:t>
            </a:r>
          </a:p>
          <a:p>
            <a:r>
              <a:rPr lang="en-IN" dirty="0" smtClean="0"/>
              <a:t>SQL </a:t>
            </a:r>
            <a:r>
              <a:rPr lang="en-IN" dirty="0"/>
              <a:t>Query</a:t>
            </a:r>
            <a:r>
              <a:rPr lang="en-IN" dirty="0" smtClean="0"/>
              <a:t>:</a:t>
            </a:r>
          </a:p>
          <a:p>
            <a:endParaRPr lang="en-IN" dirty="0"/>
          </a:p>
          <a:p>
            <a:endParaRPr lang="en-IN" dirty="0" smtClean="0"/>
          </a:p>
          <a:p>
            <a:endParaRPr lang="en-IN" dirty="0"/>
          </a:p>
          <a:p>
            <a:endParaRPr lang="en-IN" dirty="0" smtClean="0"/>
          </a:p>
          <a:p>
            <a:endParaRPr lang="en-IN" dirty="0"/>
          </a:p>
          <a:p>
            <a:endParaRPr lang="en-IN" dirty="0" smtClean="0"/>
          </a:p>
          <a:p>
            <a:pPr marL="0" lvl="1" indent="0">
              <a:spcBef>
                <a:spcPts val="800"/>
              </a:spcBef>
              <a:buClrTx/>
              <a:buNone/>
            </a:pPr>
            <a:endParaRPr lang="en-IN" dirty="0"/>
          </a:p>
          <a:p>
            <a:pPr marL="0" lvl="1" indent="0">
              <a:spcBef>
                <a:spcPts val="800"/>
              </a:spcBef>
              <a:buClrTx/>
              <a:buNone/>
            </a:pPr>
            <a:r>
              <a:rPr lang="en-IN" sz="1500" b="1" u="sng" dirty="0" smtClean="0">
                <a:latin typeface="Arial" pitchFamily="34" charset="0"/>
                <a:cs typeface="Arial" pitchFamily="34" charset="0"/>
              </a:rPr>
              <a:t>Insight</a:t>
            </a:r>
            <a:r>
              <a:rPr lang="en-IN" sz="1500" b="1" u="sng" dirty="0">
                <a:latin typeface="Arial" pitchFamily="34" charset="0"/>
                <a:cs typeface="Arial" pitchFamily="34" charset="0"/>
              </a:rPr>
              <a:t>: </a:t>
            </a:r>
          </a:p>
          <a:p>
            <a:pPr lvl="1">
              <a:spcBef>
                <a:spcPts val="800"/>
              </a:spcBef>
              <a:buClrTx/>
            </a:pPr>
            <a:r>
              <a:rPr lang="en-IN" sz="1500" b="1" dirty="0">
                <a:latin typeface="Arial" pitchFamily="34" charset="0"/>
                <a:cs typeface="Arial" pitchFamily="34" charset="0"/>
              </a:rPr>
              <a:t>From the table, we can observe that 0.01 jobs reviewed per hour for each day in November 2020.</a:t>
            </a:r>
          </a:p>
          <a:p>
            <a:pPr lvl="1">
              <a:spcBef>
                <a:spcPts val="800"/>
              </a:spcBef>
              <a:buClrTx/>
            </a:pPr>
            <a:r>
              <a:rPr lang="en-IN" sz="1500" b="1" dirty="0">
                <a:latin typeface="Arial" pitchFamily="34" charset="0"/>
                <a:cs typeface="Arial" pitchFamily="34" charset="0"/>
              </a:rPr>
              <a:t> The highest jobs reviewed is on 28th November 2020 with 218.16 per hour</a:t>
            </a:r>
            <a:r>
              <a:rPr lang="en-IN" sz="1500" b="1" dirty="0" smtClean="0">
                <a:latin typeface="Arial" pitchFamily="34" charset="0"/>
                <a:cs typeface="Arial" pitchFamily="34" charset="0"/>
              </a:rPr>
              <a:t>.</a:t>
            </a:r>
            <a:endParaRPr lang="en-IN" sz="1500" b="1" dirty="0">
              <a:latin typeface="Arial" pitchFamily="34" charset="0"/>
              <a:cs typeface="Arial" pitchFamily="34" charset="0"/>
            </a:endParaRPr>
          </a:p>
        </p:txBody>
      </p:sp>
      <p:graphicFrame>
        <p:nvGraphicFramePr>
          <p:cNvPr id="6" name="Object 5"/>
          <p:cNvGraphicFramePr>
            <a:graphicFrameLocks noChangeAspect="1"/>
          </p:cNvGraphicFramePr>
          <p:nvPr>
            <p:extLst>
              <p:ext uri="{D42A27DB-BD31-4B8C-83A1-F6EECF244321}">
                <p14:modId xmlns:p14="http://schemas.microsoft.com/office/powerpoint/2010/main" val="2634097372"/>
              </p:ext>
            </p:extLst>
          </p:nvPr>
        </p:nvGraphicFramePr>
        <p:xfrm>
          <a:off x="1691680" y="2852936"/>
          <a:ext cx="5616624" cy="3547375"/>
        </p:xfrm>
        <a:graphic>
          <a:graphicData uri="http://schemas.openxmlformats.org/presentationml/2006/ole">
            <mc:AlternateContent xmlns:mc="http://schemas.openxmlformats.org/markup-compatibility/2006">
              <mc:Choice xmlns:v="urn:schemas-microsoft-com:vml" Requires="v">
                <p:oleObj spid="_x0000_s5137" name="Document" r:id="rId4" imgW="6089760" imgH="4064040" progId="Word.OpenDocumentText.12">
                  <p:embed/>
                </p:oleObj>
              </mc:Choice>
              <mc:Fallback>
                <p:oleObj name="Document" r:id="rId4" imgW="6089760" imgH="4064040" progId="Word.OpenDocumentText.12">
                  <p:embed/>
                  <p:pic>
                    <p:nvPicPr>
                      <p:cNvPr id="0" name=""/>
                      <p:cNvPicPr/>
                      <p:nvPr/>
                    </p:nvPicPr>
                    <p:blipFill>
                      <a:blip r:embed="rId5"/>
                      <a:stretch>
                        <a:fillRect/>
                      </a:stretch>
                    </p:blipFill>
                    <p:spPr>
                      <a:xfrm>
                        <a:off x="1691680" y="2852936"/>
                        <a:ext cx="5616624" cy="3547375"/>
                      </a:xfrm>
                      <a:prstGeom prst="rect">
                        <a:avLst/>
                      </a:prstGeom>
                    </p:spPr>
                  </p:pic>
                </p:oleObj>
              </mc:Fallback>
            </mc:AlternateContent>
          </a:graphicData>
        </a:graphic>
      </p:graphicFrame>
      <p:pic>
        <p:nvPicPr>
          <p:cNvPr id="7" name="Picture 4" descr="..."/>
          <p:cNvPicPr>
            <a:picLocks noChangeAspect="1" noChangeArrowheads="1"/>
          </p:cNvPicPr>
          <p:nvPr/>
        </p:nvPicPr>
        <p:blipFill>
          <a:blip r:embed="rId6">
            <a:extLst>
              <a:ext uri="{BEBA8EAE-BF5A-486C-A8C5-ECC9F3942E4B}">
                <a14:imgProps xmlns:a14="http://schemas.microsoft.com/office/drawing/2010/main">
                  <a14:imgLayer r:embed="rId7">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7596336" y="194273"/>
            <a:ext cx="1428750" cy="476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5157912"/>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Angles">
  <a:themeElements>
    <a:clrScheme name="Angles">
      <a:dk1>
        <a:srgbClr val="000000"/>
      </a:dk1>
      <a:lt1>
        <a:srgbClr val="FFFFFF"/>
      </a:lt1>
      <a:dk2>
        <a:srgbClr val="434342"/>
      </a:dk2>
      <a:lt2>
        <a:srgbClr val="CDD7D9"/>
      </a:lt2>
      <a:accent1>
        <a:srgbClr val="797B7E"/>
      </a:accent1>
      <a:accent2>
        <a:srgbClr val="F96A1B"/>
      </a:accent2>
      <a:accent3>
        <a:srgbClr val="08A1D9"/>
      </a:accent3>
      <a:accent4>
        <a:srgbClr val="7C984A"/>
      </a:accent4>
      <a:accent5>
        <a:srgbClr val="C2AD8D"/>
      </a:accent5>
      <a:accent6>
        <a:srgbClr val="506E94"/>
      </a:accent6>
      <a:hlink>
        <a:srgbClr val="5F5F5F"/>
      </a:hlink>
      <a:folHlink>
        <a:srgbClr val="969696"/>
      </a:folHlink>
    </a:clrScheme>
    <a:fontScheme name="Angles">
      <a:majorFont>
        <a:latin typeface="Franklin Gothic Medium"/>
        <a:ea typeface=""/>
        <a:cs typeface=""/>
        <a:font script="Jpan" typeface="HG創英角ｺﾞｼｯｸUB"/>
        <a:font script="Hang" typeface="돋움"/>
        <a:font script="Hans" typeface="微软雅黑"/>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a:ea typeface=""/>
        <a:cs typeface=""/>
        <a:font script="Jpan" typeface="ＭＳ Ｐゴシック"/>
        <a:font script="Hang" typeface="맑은 고딕"/>
        <a:font script="Hans" typeface="隶书"/>
        <a:font script="Hant" typeface="新細明體"/>
        <a:font script="Arab" typeface="Arial"/>
        <a:font script="Hebr" typeface="Arial"/>
        <a:font script="Thai" typeface="Cord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blipFill rotWithShape="1">
          <a:blip xmlns:r="http://schemas.openxmlformats.org/officeDocument/2006/relationships" r:embed="rId1">
            <a:duotone>
              <a:schemeClr val="phClr">
                <a:tint val="90000"/>
                <a:shade val="85000"/>
              </a:schemeClr>
              <a:schemeClr val="phClr">
                <a:tint val="95000"/>
                <a:shade val="99000"/>
              </a:schemeClr>
            </a:duotone>
          </a:blip>
          <a:tile tx="0" ty="0" sx="100000" sy="100000" flip="none" algn="tl"/>
        </a:blipFill>
        <a:blipFill rotWithShape="1">
          <a:blip xmlns:r="http://schemas.openxmlformats.org/officeDocument/2006/relationships" r:embed="rId2">
            <a:duotone>
              <a:schemeClr val="phClr">
                <a:tint val="93000"/>
                <a:shade val="85000"/>
              </a:schemeClr>
              <a:schemeClr val="phClr">
                <a:tint val="96000"/>
                <a:shade val="99000"/>
              </a:schemeClr>
            </a:duotone>
          </a:blip>
          <a:tile tx="0" ty="0" sx="90000" sy="9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1436</TotalTime>
  <Words>2111</Words>
  <Application>Microsoft Office PowerPoint</Application>
  <PresentationFormat>On-screen Show (4:3)</PresentationFormat>
  <Paragraphs>838</Paragraphs>
  <Slides>53</Slides>
  <Notes>12</Notes>
  <HiddenSlides>0</HiddenSlides>
  <MMClips>0</MMClips>
  <ScaleCrop>false</ScaleCrop>
  <HeadingPairs>
    <vt:vector size="6" baseType="variant">
      <vt:variant>
        <vt:lpstr>Theme</vt:lpstr>
      </vt:variant>
      <vt:variant>
        <vt:i4>1</vt:i4>
      </vt:variant>
      <vt:variant>
        <vt:lpstr>Embedded OLE Servers</vt:lpstr>
      </vt:variant>
      <vt:variant>
        <vt:i4>2</vt:i4>
      </vt:variant>
      <vt:variant>
        <vt:lpstr>Slide Titles</vt:lpstr>
      </vt:variant>
      <vt:variant>
        <vt:i4>53</vt:i4>
      </vt:variant>
    </vt:vector>
  </HeadingPairs>
  <TitlesOfParts>
    <vt:vector size="56" baseType="lpstr">
      <vt:lpstr>Angles</vt:lpstr>
      <vt:lpstr>Document</vt:lpstr>
      <vt:lpstr>OpenDocument Text</vt:lpstr>
      <vt:lpstr>OPERATIONAL ANALYTICS AND INVESTIGATING METRIC SPIKE</vt:lpstr>
      <vt:lpstr>PROJECT DESCRIPTION:</vt:lpstr>
      <vt:lpstr>PROJECT APPROACH:</vt:lpstr>
      <vt:lpstr>Tech-stack used:</vt:lpstr>
      <vt:lpstr>1) CASE STUDY 1: JOB DATA ANALYSIS</vt:lpstr>
      <vt:lpstr>Query for creating DB and loading data into Mysql</vt:lpstr>
      <vt:lpstr>PowerPoint Presentation</vt:lpstr>
      <vt:lpstr>Result:</vt:lpstr>
      <vt:lpstr>CASE STUDY 1: TASKS</vt:lpstr>
      <vt:lpstr>Result:</vt:lpstr>
      <vt:lpstr>PowerPoint Presentation</vt:lpstr>
      <vt:lpstr>Result:</vt:lpstr>
      <vt:lpstr>Daily Metric Vs 7-day Rolling Average:</vt:lpstr>
      <vt:lpstr>PowerPoint Presentation</vt:lpstr>
      <vt:lpstr>Result:</vt:lpstr>
      <vt:lpstr>PowerPoint Presentation</vt:lpstr>
      <vt:lpstr>Result:</vt:lpstr>
      <vt:lpstr>Case Study 2: Investigating Metric Spike</vt:lpstr>
      <vt:lpstr>Query for creating DB and loading data into Mysql</vt:lpstr>
      <vt:lpstr>RESULT:</vt:lpstr>
      <vt:lpstr>PowerPoint Presentation</vt:lpstr>
      <vt:lpstr>PowerPoint Presentation</vt:lpstr>
      <vt:lpstr>RESULT:</vt:lpstr>
      <vt:lpstr>PowerPoint Presentation</vt:lpstr>
      <vt:lpstr>PowerPoint Presentation</vt:lpstr>
      <vt:lpstr>RESULT:</vt:lpstr>
      <vt:lpstr>PowerPoint Presentation</vt:lpstr>
      <vt:lpstr>CASE STUDY 2: TASKS</vt:lpstr>
      <vt:lpstr>Result:</vt:lpstr>
      <vt:lpstr>Result:</vt:lpstr>
      <vt:lpstr>PowerPoint Presentation</vt:lpstr>
      <vt:lpstr>Result:</vt:lpstr>
      <vt:lpstr>Result:</vt:lpstr>
      <vt:lpstr>PowerPoint Presentation</vt:lpstr>
      <vt:lpstr>PowerPoint Presentation</vt:lpstr>
      <vt:lpstr>Result:</vt:lpstr>
      <vt:lpstr>Result:</vt:lpstr>
      <vt:lpstr>Result:</vt:lpstr>
      <vt:lpstr>PowerPoint Presentation</vt:lpstr>
      <vt:lpstr>PowerPoint Presentation</vt:lpstr>
      <vt:lpstr>Result:</vt:lpstr>
      <vt:lpstr>Result:</vt:lpstr>
      <vt:lpstr>PowerPoint Presentation</vt:lpstr>
      <vt:lpstr>Result:</vt:lpstr>
      <vt:lpstr>PowerPoint Presentation</vt:lpstr>
      <vt:lpstr>Result:</vt:lpstr>
      <vt:lpstr>PowerPoint Presentation</vt:lpstr>
      <vt:lpstr>Result:</vt:lpstr>
      <vt:lpstr>PowerPoint Presentation</vt:lpstr>
      <vt:lpstr>Result:</vt:lpstr>
      <vt:lpstr>PowerPoint Presentation</vt:lpstr>
      <vt:lpstr>Result:</vt:lpstr>
      <vt:lpstr>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OPERATIONAL ANALYTICS AND INVESTIGATING METRIC SPIKE</dc:title>
  <dc:creator>User-PC</dc:creator>
  <cp:lastModifiedBy>User-PC</cp:lastModifiedBy>
  <cp:revision>40</cp:revision>
  <dcterms:created xsi:type="dcterms:W3CDTF">2025-05-05T21:17:11Z</dcterms:created>
  <dcterms:modified xsi:type="dcterms:W3CDTF">2025-05-06T21:14:09Z</dcterms:modified>
</cp:coreProperties>
</file>